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63" r:id="rId2"/>
    <p:sldId id="414" r:id="rId3"/>
    <p:sldId id="418" r:id="rId4"/>
    <p:sldId id="279" r:id="rId5"/>
    <p:sldId id="440" r:id="rId6"/>
    <p:sldId id="420" r:id="rId7"/>
    <p:sldId id="441" r:id="rId8"/>
    <p:sldId id="442" r:id="rId9"/>
    <p:sldId id="443" r:id="rId10"/>
    <p:sldId id="421" r:id="rId11"/>
    <p:sldId id="444" r:id="rId12"/>
    <p:sldId id="419" r:id="rId13"/>
    <p:sldId id="422"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37" r:id="rId29"/>
    <p:sldId id="438" r:id="rId30"/>
    <p:sldId id="446" r:id="rId31"/>
    <p:sldId id="448" r:id="rId32"/>
    <p:sldId id="449" r:id="rId33"/>
    <p:sldId id="453" r:id="rId34"/>
    <p:sldId id="454" r:id="rId35"/>
    <p:sldId id="451" r:id="rId36"/>
    <p:sldId id="439" r:id="rId37"/>
    <p:sldId id="44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56D18"/>
    <a:srgbClr val="CC00FF"/>
    <a:srgbClr val="FFFFFF"/>
    <a:srgbClr val="AACE99"/>
    <a:srgbClr val="ABCE9A"/>
    <a:srgbClr val="006600"/>
    <a:srgbClr val="FAD99B"/>
    <a:srgbClr val="F8B500"/>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8"/>
    <p:restoredTop sz="93875" autoAdjust="0"/>
  </p:normalViewPr>
  <p:slideViewPr>
    <p:cSldViewPr snapToGrid="0" snapToObjects="1">
      <p:cViewPr varScale="1">
        <p:scale>
          <a:sx n="63" d="100"/>
          <a:sy n="63" d="100"/>
        </p:scale>
        <p:origin x="1020"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22A02-4D0F-43F7-8578-2A486FE422A2}" type="datetimeFigureOut">
              <a:rPr lang="zh-CN" altLang="en-US" smtClean="0"/>
              <a:t>2021/12/16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5B881-040F-416C-AB2E-B6E97E2AA2E9}" type="slidenum">
              <a:rPr lang="zh-CN" altLang="en-US" smtClean="0"/>
              <a:t>‹#›</a:t>
            </a:fld>
            <a:endParaRPr lang="zh-CN" altLang="en-US"/>
          </a:p>
        </p:txBody>
      </p:sp>
    </p:spTree>
    <p:extLst>
      <p:ext uri="{BB962C8B-B14F-4D97-AF65-F5344CB8AC3E}">
        <p14:creationId xmlns:p14="http://schemas.microsoft.com/office/powerpoint/2010/main" val="414856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a:t>
            </a:fld>
            <a:endParaRPr lang="zh-CN" altLang="en-US"/>
          </a:p>
        </p:txBody>
      </p:sp>
    </p:spTree>
    <p:extLst>
      <p:ext uri="{BB962C8B-B14F-4D97-AF65-F5344CB8AC3E}">
        <p14:creationId xmlns:p14="http://schemas.microsoft.com/office/powerpoint/2010/main" val="607511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11</a:t>
            </a:fld>
            <a:endParaRPr lang="zh-CN" altLang="en-US"/>
          </a:p>
        </p:txBody>
      </p:sp>
    </p:spTree>
    <p:extLst>
      <p:ext uri="{BB962C8B-B14F-4D97-AF65-F5344CB8AC3E}">
        <p14:creationId xmlns:p14="http://schemas.microsoft.com/office/powerpoint/2010/main" val="4076430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12</a:t>
            </a:fld>
            <a:endParaRPr lang="zh-CN" altLang="en-US"/>
          </a:p>
        </p:txBody>
      </p:sp>
    </p:spTree>
    <p:extLst>
      <p:ext uri="{BB962C8B-B14F-4D97-AF65-F5344CB8AC3E}">
        <p14:creationId xmlns:p14="http://schemas.microsoft.com/office/powerpoint/2010/main" val="2823438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13</a:t>
            </a:fld>
            <a:endParaRPr lang="zh-CN" altLang="en-US"/>
          </a:p>
        </p:txBody>
      </p:sp>
    </p:spTree>
    <p:extLst>
      <p:ext uri="{BB962C8B-B14F-4D97-AF65-F5344CB8AC3E}">
        <p14:creationId xmlns:p14="http://schemas.microsoft.com/office/powerpoint/2010/main" val="4135986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14</a:t>
            </a:fld>
            <a:endParaRPr lang="zh-CN" altLang="en-US"/>
          </a:p>
        </p:txBody>
      </p:sp>
    </p:spTree>
    <p:extLst>
      <p:ext uri="{BB962C8B-B14F-4D97-AF65-F5344CB8AC3E}">
        <p14:creationId xmlns:p14="http://schemas.microsoft.com/office/powerpoint/2010/main" val="2268040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15</a:t>
            </a:fld>
            <a:endParaRPr lang="zh-CN" altLang="en-US"/>
          </a:p>
        </p:txBody>
      </p:sp>
    </p:spTree>
    <p:extLst>
      <p:ext uri="{BB962C8B-B14F-4D97-AF65-F5344CB8AC3E}">
        <p14:creationId xmlns:p14="http://schemas.microsoft.com/office/powerpoint/2010/main" val="3767012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16</a:t>
            </a:fld>
            <a:endParaRPr lang="zh-CN" altLang="en-US"/>
          </a:p>
        </p:txBody>
      </p:sp>
    </p:spTree>
    <p:extLst>
      <p:ext uri="{BB962C8B-B14F-4D97-AF65-F5344CB8AC3E}">
        <p14:creationId xmlns:p14="http://schemas.microsoft.com/office/powerpoint/2010/main" val="615672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17</a:t>
            </a:fld>
            <a:endParaRPr lang="zh-CN" altLang="en-US"/>
          </a:p>
        </p:txBody>
      </p:sp>
    </p:spTree>
    <p:extLst>
      <p:ext uri="{BB962C8B-B14F-4D97-AF65-F5344CB8AC3E}">
        <p14:creationId xmlns:p14="http://schemas.microsoft.com/office/powerpoint/2010/main" val="3231493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18</a:t>
            </a:fld>
            <a:endParaRPr lang="zh-CN" altLang="en-US"/>
          </a:p>
        </p:txBody>
      </p:sp>
    </p:spTree>
    <p:extLst>
      <p:ext uri="{BB962C8B-B14F-4D97-AF65-F5344CB8AC3E}">
        <p14:creationId xmlns:p14="http://schemas.microsoft.com/office/powerpoint/2010/main" val="1129600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sz="1200" b="0" i="0" kern="1200" dirty="0">
                <a:solidFill>
                  <a:schemeClr val="tx1"/>
                </a:solidFill>
                <a:effectLst/>
                <a:latin typeface="+mn-lt"/>
                <a:ea typeface="+mn-ea"/>
                <a:cs typeface="+mn-cs"/>
              </a:rPr>
              <a:t>η</a:t>
            </a:r>
            <a:r>
              <a:rPr lang="en-US" altLang="zh-CN" sz="1200" b="0" i="0" kern="1200" dirty="0">
                <a:solidFill>
                  <a:schemeClr val="tx1"/>
                </a:solidFill>
                <a:effectLst/>
                <a:latin typeface="+mn-lt"/>
                <a:ea typeface="+mn-ea"/>
                <a:cs typeface="+mn-cs"/>
              </a:rPr>
              <a:t> eta</a:t>
            </a:r>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19</a:t>
            </a:fld>
            <a:endParaRPr lang="zh-CN" altLang="en-US"/>
          </a:p>
        </p:txBody>
      </p:sp>
    </p:spTree>
    <p:extLst>
      <p:ext uri="{BB962C8B-B14F-4D97-AF65-F5344CB8AC3E}">
        <p14:creationId xmlns:p14="http://schemas.microsoft.com/office/powerpoint/2010/main" val="3844359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½</a:t>
            </a:r>
            <a:r>
              <a:rPr lang="zh-CN" altLang="en-US" dirty="0"/>
              <a:t>是为了后面求导</a:t>
            </a:r>
            <a:r>
              <a:rPr lang="en-US" altLang="zh-CN" dirty="0"/>
              <a:t>2</a:t>
            </a:r>
            <a:r>
              <a:rPr lang="zh-CN" altLang="en-US" dirty="0"/>
              <a:t>次方</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20</a:t>
            </a:fld>
            <a:endParaRPr lang="zh-CN" altLang="en-US"/>
          </a:p>
        </p:txBody>
      </p:sp>
    </p:spTree>
    <p:extLst>
      <p:ext uri="{BB962C8B-B14F-4D97-AF65-F5344CB8AC3E}">
        <p14:creationId xmlns:p14="http://schemas.microsoft.com/office/powerpoint/2010/main" val="260847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3</a:t>
            </a:fld>
            <a:endParaRPr lang="zh-CN" altLang="en-US"/>
          </a:p>
        </p:txBody>
      </p:sp>
    </p:spTree>
    <p:extLst>
      <p:ext uri="{BB962C8B-B14F-4D97-AF65-F5344CB8AC3E}">
        <p14:creationId xmlns:p14="http://schemas.microsoft.com/office/powerpoint/2010/main" val="3590881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Beida</a:t>
            </a:r>
            <a:r>
              <a:rPr lang="zh-CN" altLang="en-US" dirty="0"/>
              <a:t>求导  </a:t>
            </a:r>
            <a:r>
              <a:rPr lang="en-US" altLang="zh-CN" dirty="0"/>
              <a:t>sigmoid</a:t>
            </a:r>
            <a:r>
              <a:rPr lang="zh-CN" altLang="en-US" dirty="0"/>
              <a:t>函数求导 </a:t>
            </a:r>
            <a:r>
              <a:rPr lang="en-US" altLang="zh-CN" dirty="0"/>
              <a:t>f’(z)=f(z)(1-f(z))</a:t>
            </a:r>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21</a:t>
            </a:fld>
            <a:endParaRPr lang="zh-CN" altLang="en-US"/>
          </a:p>
        </p:txBody>
      </p:sp>
    </p:spTree>
    <p:extLst>
      <p:ext uri="{BB962C8B-B14F-4D97-AF65-F5344CB8AC3E}">
        <p14:creationId xmlns:p14="http://schemas.microsoft.com/office/powerpoint/2010/main" val="710256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往下一层就得求和，因为每个</a:t>
            </a:r>
            <a:r>
              <a:rPr lang="en-US" altLang="zh-CN" dirty="0" err="1"/>
              <a:t>y^j</a:t>
            </a:r>
            <a:r>
              <a:rPr lang="zh-CN" altLang="en-US" dirty="0"/>
              <a:t>都会影响</a:t>
            </a:r>
            <a:r>
              <a:rPr lang="en-US" altLang="zh-CN" dirty="0"/>
              <a:t>v_{</a:t>
            </a:r>
            <a:r>
              <a:rPr lang="en-US" altLang="zh-CN" dirty="0" err="1"/>
              <a:t>ih</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22</a:t>
            </a:fld>
            <a:endParaRPr lang="zh-CN" altLang="en-US"/>
          </a:p>
        </p:txBody>
      </p:sp>
    </p:spTree>
    <p:extLst>
      <p:ext uri="{BB962C8B-B14F-4D97-AF65-F5344CB8AC3E}">
        <p14:creationId xmlns:p14="http://schemas.microsoft.com/office/powerpoint/2010/main" val="3953737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23</a:t>
            </a:fld>
            <a:endParaRPr lang="zh-CN" altLang="en-US"/>
          </a:p>
        </p:txBody>
      </p:sp>
    </p:spTree>
    <p:extLst>
      <p:ext uri="{BB962C8B-B14F-4D97-AF65-F5344CB8AC3E}">
        <p14:creationId xmlns:p14="http://schemas.microsoft.com/office/powerpoint/2010/main" val="2661684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24</a:t>
            </a:fld>
            <a:endParaRPr lang="zh-CN" altLang="en-US"/>
          </a:p>
        </p:txBody>
      </p:sp>
    </p:spTree>
    <p:extLst>
      <p:ext uri="{BB962C8B-B14F-4D97-AF65-F5344CB8AC3E}">
        <p14:creationId xmlns:p14="http://schemas.microsoft.com/office/powerpoint/2010/main" val="293495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25</a:t>
            </a:fld>
            <a:endParaRPr lang="zh-CN" altLang="en-US"/>
          </a:p>
        </p:txBody>
      </p:sp>
    </p:spTree>
    <p:extLst>
      <p:ext uri="{BB962C8B-B14F-4D97-AF65-F5344CB8AC3E}">
        <p14:creationId xmlns:p14="http://schemas.microsoft.com/office/powerpoint/2010/main" val="832593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26</a:t>
            </a:fld>
            <a:endParaRPr lang="zh-CN" altLang="en-US"/>
          </a:p>
        </p:txBody>
      </p:sp>
    </p:spTree>
    <p:extLst>
      <p:ext uri="{BB962C8B-B14F-4D97-AF65-F5344CB8AC3E}">
        <p14:creationId xmlns:p14="http://schemas.microsoft.com/office/powerpoint/2010/main" val="2964410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27</a:t>
            </a:fld>
            <a:endParaRPr lang="zh-CN" altLang="en-US"/>
          </a:p>
        </p:txBody>
      </p:sp>
    </p:spTree>
    <p:extLst>
      <p:ext uri="{BB962C8B-B14F-4D97-AF65-F5344CB8AC3E}">
        <p14:creationId xmlns:p14="http://schemas.microsoft.com/office/powerpoint/2010/main" val="855465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28</a:t>
            </a:fld>
            <a:endParaRPr lang="zh-CN" altLang="en-US"/>
          </a:p>
        </p:txBody>
      </p:sp>
    </p:spTree>
    <p:extLst>
      <p:ext uri="{BB962C8B-B14F-4D97-AF65-F5344CB8AC3E}">
        <p14:creationId xmlns:p14="http://schemas.microsoft.com/office/powerpoint/2010/main" val="359264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29</a:t>
            </a:fld>
            <a:endParaRPr lang="zh-CN" altLang="en-US"/>
          </a:p>
        </p:txBody>
      </p:sp>
    </p:spTree>
    <p:extLst>
      <p:ext uri="{BB962C8B-B14F-4D97-AF65-F5344CB8AC3E}">
        <p14:creationId xmlns:p14="http://schemas.microsoft.com/office/powerpoint/2010/main" val="1923712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W_{21} </a:t>
            </a:r>
            <a:r>
              <a:rPr lang="zh-CN" altLang="en-US" dirty="0"/>
              <a:t>表示从输入层</a:t>
            </a:r>
            <a:r>
              <a:rPr lang="en-US" altLang="zh-CN" dirty="0"/>
              <a:t>1</a:t>
            </a:r>
            <a:r>
              <a:rPr lang="zh-CN" altLang="en-US" dirty="0"/>
              <a:t>节点到隐层</a:t>
            </a:r>
            <a:r>
              <a:rPr lang="en-US" altLang="zh-CN" dirty="0"/>
              <a:t>2</a:t>
            </a:r>
            <a:r>
              <a:rPr lang="zh-CN" altLang="en-US" dirty="0"/>
              <a:t>节点</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36</a:t>
            </a:fld>
            <a:endParaRPr lang="zh-CN" altLang="en-US"/>
          </a:p>
        </p:txBody>
      </p:sp>
    </p:spTree>
    <p:extLst>
      <p:ext uri="{BB962C8B-B14F-4D97-AF65-F5344CB8AC3E}">
        <p14:creationId xmlns:p14="http://schemas.microsoft.com/office/powerpoint/2010/main" val="2083473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4</a:t>
            </a:fld>
            <a:endParaRPr lang="zh-CN" altLang="en-US"/>
          </a:p>
        </p:txBody>
      </p:sp>
    </p:spTree>
    <p:extLst>
      <p:ext uri="{BB962C8B-B14F-4D97-AF65-F5344CB8AC3E}">
        <p14:creationId xmlns:p14="http://schemas.microsoft.com/office/powerpoint/2010/main" val="139278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感知机与</a:t>
            </a:r>
            <a:r>
              <a:rPr lang="en-US" altLang="zh-CN" dirty="0"/>
              <a:t>MP</a:t>
            </a:r>
            <a:r>
              <a:rPr lang="zh-CN" altLang="en-US" dirty="0"/>
              <a:t>区别是，权重可以调节，有监督学习以及误差修正</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5</a:t>
            </a:fld>
            <a:endParaRPr lang="zh-CN" altLang="en-US"/>
          </a:p>
        </p:txBody>
      </p:sp>
    </p:spTree>
    <p:extLst>
      <p:ext uri="{BB962C8B-B14F-4D97-AF65-F5344CB8AC3E}">
        <p14:creationId xmlns:p14="http://schemas.microsoft.com/office/powerpoint/2010/main" val="726209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6</a:t>
            </a:fld>
            <a:endParaRPr lang="zh-CN" altLang="en-US"/>
          </a:p>
        </p:txBody>
      </p:sp>
    </p:spTree>
    <p:extLst>
      <p:ext uri="{BB962C8B-B14F-4D97-AF65-F5344CB8AC3E}">
        <p14:creationId xmlns:p14="http://schemas.microsoft.com/office/powerpoint/2010/main" val="1898847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7</a:t>
            </a:fld>
            <a:endParaRPr lang="zh-CN" altLang="en-US"/>
          </a:p>
        </p:txBody>
      </p:sp>
    </p:spTree>
    <p:extLst>
      <p:ext uri="{BB962C8B-B14F-4D97-AF65-F5344CB8AC3E}">
        <p14:creationId xmlns:p14="http://schemas.microsoft.com/office/powerpoint/2010/main" val="3737985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梯度消失：但前面的</a:t>
            </a:r>
            <a:r>
              <a:rPr lang="en-US" altLang="zh-CN" sz="1200" b="0" i="0" kern="1200" dirty="0">
                <a:solidFill>
                  <a:schemeClr val="tx1"/>
                </a:solidFill>
                <a:effectLst/>
                <a:latin typeface="+mn-lt"/>
                <a:ea typeface="+mn-ea"/>
                <a:cs typeface="+mn-cs"/>
              </a:rPr>
              <a:t>hidden layer 1</a:t>
            </a:r>
            <a:r>
              <a:rPr lang="zh-CN" altLang="en-US" sz="1200" b="0" i="0" kern="1200" dirty="0">
                <a:solidFill>
                  <a:schemeClr val="tx1"/>
                </a:solidFill>
                <a:effectLst/>
                <a:latin typeface="+mn-lt"/>
                <a:ea typeface="+mn-ea"/>
                <a:cs typeface="+mn-cs"/>
              </a:rPr>
              <a:t>的权值更新会变得很慢，导致前面的层权值几乎不变，仍接近于初始化的权值</a:t>
            </a:r>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8</a:t>
            </a:fld>
            <a:endParaRPr lang="zh-CN" altLang="en-US"/>
          </a:p>
        </p:txBody>
      </p:sp>
    </p:spTree>
    <p:extLst>
      <p:ext uri="{BB962C8B-B14F-4D97-AF65-F5344CB8AC3E}">
        <p14:creationId xmlns:p14="http://schemas.microsoft.com/office/powerpoint/2010/main" val="1325663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9</a:t>
            </a:fld>
            <a:endParaRPr lang="zh-CN" altLang="en-US"/>
          </a:p>
        </p:txBody>
      </p:sp>
    </p:spTree>
    <p:extLst>
      <p:ext uri="{BB962C8B-B14F-4D97-AF65-F5344CB8AC3E}">
        <p14:creationId xmlns:p14="http://schemas.microsoft.com/office/powerpoint/2010/main" val="3423415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10</a:t>
            </a:fld>
            <a:endParaRPr lang="zh-CN" altLang="en-US"/>
          </a:p>
        </p:txBody>
      </p:sp>
    </p:spTree>
    <p:extLst>
      <p:ext uri="{BB962C8B-B14F-4D97-AF65-F5344CB8AC3E}">
        <p14:creationId xmlns:p14="http://schemas.microsoft.com/office/powerpoint/2010/main" val="3781321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6A6F-4B07-CB4D-81AF-4B57D711DE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EC3F50-BF1C-2D40-86FF-A3021CB350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784F4B-5E72-3344-B7FD-082C4A56CC7D}"/>
              </a:ext>
            </a:extLst>
          </p:cNvPr>
          <p:cNvSpPr>
            <a:spLocks noGrp="1"/>
          </p:cNvSpPr>
          <p:nvPr>
            <p:ph type="dt" sz="half" idx="10"/>
          </p:nvPr>
        </p:nvSpPr>
        <p:spPr/>
        <p:txBody>
          <a:bodyPr/>
          <a:lstStyle/>
          <a:p>
            <a:fld id="{9DBFA484-6411-D847-BAB5-017CF9BEFD10}" type="datetimeFigureOut">
              <a:rPr lang="en-US" smtClean="0"/>
              <a:t>12/16/2021</a:t>
            </a:fld>
            <a:endParaRPr lang="en-US"/>
          </a:p>
        </p:txBody>
      </p:sp>
      <p:sp>
        <p:nvSpPr>
          <p:cNvPr id="5" name="Footer Placeholder 4">
            <a:extLst>
              <a:ext uri="{FF2B5EF4-FFF2-40B4-BE49-F238E27FC236}">
                <a16:creationId xmlns:a16="http://schemas.microsoft.com/office/drawing/2014/main" id="{EBC0C157-0E01-ED47-99A4-74BF5114B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20C63-F61D-6345-9434-2804D722217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692222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0EB8-6690-2B48-BE78-112D8BCFF7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E804D9-0754-8048-8598-4A377A7E50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F6634-6D6B-BE4E-9867-87B6600B3832}"/>
              </a:ext>
            </a:extLst>
          </p:cNvPr>
          <p:cNvSpPr>
            <a:spLocks noGrp="1"/>
          </p:cNvSpPr>
          <p:nvPr>
            <p:ph type="dt" sz="half" idx="10"/>
          </p:nvPr>
        </p:nvSpPr>
        <p:spPr/>
        <p:txBody>
          <a:bodyPr/>
          <a:lstStyle/>
          <a:p>
            <a:fld id="{9DBFA484-6411-D847-BAB5-017CF9BEFD10}" type="datetimeFigureOut">
              <a:rPr lang="en-US" smtClean="0"/>
              <a:t>12/16/2021</a:t>
            </a:fld>
            <a:endParaRPr lang="en-US"/>
          </a:p>
        </p:txBody>
      </p:sp>
      <p:sp>
        <p:nvSpPr>
          <p:cNvPr id="5" name="Footer Placeholder 4">
            <a:extLst>
              <a:ext uri="{FF2B5EF4-FFF2-40B4-BE49-F238E27FC236}">
                <a16:creationId xmlns:a16="http://schemas.microsoft.com/office/drawing/2014/main" id="{534FB9CE-9136-024F-B4C7-44EF30A36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D31B8-C17C-2245-A652-D295ABD5ECCC}"/>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585706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4165C4-F7AB-E342-AF33-FF746C07CC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198C96-3DB1-B74E-8205-91ADB14D94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4CD0D-B91A-1542-B346-0DB05C1EE193}"/>
              </a:ext>
            </a:extLst>
          </p:cNvPr>
          <p:cNvSpPr>
            <a:spLocks noGrp="1"/>
          </p:cNvSpPr>
          <p:nvPr>
            <p:ph type="dt" sz="half" idx="10"/>
          </p:nvPr>
        </p:nvSpPr>
        <p:spPr/>
        <p:txBody>
          <a:bodyPr/>
          <a:lstStyle/>
          <a:p>
            <a:fld id="{9DBFA484-6411-D847-BAB5-017CF9BEFD10}" type="datetimeFigureOut">
              <a:rPr lang="en-US" smtClean="0"/>
              <a:t>12/16/2021</a:t>
            </a:fld>
            <a:endParaRPr lang="en-US"/>
          </a:p>
        </p:txBody>
      </p:sp>
      <p:sp>
        <p:nvSpPr>
          <p:cNvPr id="5" name="Footer Placeholder 4">
            <a:extLst>
              <a:ext uri="{FF2B5EF4-FFF2-40B4-BE49-F238E27FC236}">
                <a16:creationId xmlns:a16="http://schemas.microsoft.com/office/drawing/2014/main" id="{BDB8CDA7-8112-D44A-9828-98279496D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69BD3-63D8-0445-AA94-17FEF370899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2111805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364F6-7A34-1643-94B7-33BF6205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113539-D058-B945-913F-F198DDA2D1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5948E-B2F5-734C-8F1F-DCA736179959}"/>
              </a:ext>
            </a:extLst>
          </p:cNvPr>
          <p:cNvSpPr>
            <a:spLocks noGrp="1"/>
          </p:cNvSpPr>
          <p:nvPr>
            <p:ph type="dt" sz="half" idx="10"/>
          </p:nvPr>
        </p:nvSpPr>
        <p:spPr/>
        <p:txBody>
          <a:bodyPr/>
          <a:lstStyle/>
          <a:p>
            <a:fld id="{9DBFA484-6411-D847-BAB5-017CF9BEFD10}" type="datetimeFigureOut">
              <a:rPr lang="en-US" smtClean="0"/>
              <a:t>12/16/2021</a:t>
            </a:fld>
            <a:endParaRPr lang="en-US"/>
          </a:p>
        </p:txBody>
      </p:sp>
      <p:sp>
        <p:nvSpPr>
          <p:cNvPr id="5" name="Footer Placeholder 4">
            <a:extLst>
              <a:ext uri="{FF2B5EF4-FFF2-40B4-BE49-F238E27FC236}">
                <a16:creationId xmlns:a16="http://schemas.microsoft.com/office/drawing/2014/main" id="{A0AB6B3B-F984-BD4E-B65F-59DC16AC5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FBDFD-DCA4-0440-B7C6-AC476392C63A}"/>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667976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19895-3CE0-FF4F-AA14-3C2CFCCAAC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7B441F-6DCB-DD41-85B2-71E7258127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871637-C62F-AF4A-93D4-BF1B0D1713A6}"/>
              </a:ext>
            </a:extLst>
          </p:cNvPr>
          <p:cNvSpPr>
            <a:spLocks noGrp="1"/>
          </p:cNvSpPr>
          <p:nvPr>
            <p:ph type="dt" sz="half" idx="10"/>
          </p:nvPr>
        </p:nvSpPr>
        <p:spPr/>
        <p:txBody>
          <a:bodyPr/>
          <a:lstStyle/>
          <a:p>
            <a:fld id="{9DBFA484-6411-D847-BAB5-017CF9BEFD10}" type="datetimeFigureOut">
              <a:rPr lang="en-US" smtClean="0"/>
              <a:t>12/16/2021</a:t>
            </a:fld>
            <a:endParaRPr lang="en-US"/>
          </a:p>
        </p:txBody>
      </p:sp>
      <p:sp>
        <p:nvSpPr>
          <p:cNvPr id="5" name="Footer Placeholder 4">
            <a:extLst>
              <a:ext uri="{FF2B5EF4-FFF2-40B4-BE49-F238E27FC236}">
                <a16:creationId xmlns:a16="http://schemas.microsoft.com/office/drawing/2014/main" id="{8537B66B-4E6E-DF48-A59D-CA8B9B369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09A2A-D372-1646-853C-A77A5CAB39DF}"/>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424233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B74BF-817D-BB4F-B5CB-5880EB7B2C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71E02-3FFA-5340-8403-78292972EC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C4CFDB-19D4-DD48-A371-0C115805FA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4F1AD2-D52B-2346-8B32-61B4059AE1DA}"/>
              </a:ext>
            </a:extLst>
          </p:cNvPr>
          <p:cNvSpPr>
            <a:spLocks noGrp="1"/>
          </p:cNvSpPr>
          <p:nvPr>
            <p:ph type="dt" sz="half" idx="10"/>
          </p:nvPr>
        </p:nvSpPr>
        <p:spPr/>
        <p:txBody>
          <a:bodyPr/>
          <a:lstStyle/>
          <a:p>
            <a:fld id="{9DBFA484-6411-D847-BAB5-017CF9BEFD10}" type="datetimeFigureOut">
              <a:rPr lang="en-US" smtClean="0"/>
              <a:t>12/16/2021</a:t>
            </a:fld>
            <a:endParaRPr lang="en-US"/>
          </a:p>
        </p:txBody>
      </p:sp>
      <p:sp>
        <p:nvSpPr>
          <p:cNvPr id="6" name="Footer Placeholder 5">
            <a:extLst>
              <a:ext uri="{FF2B5EF4-FFF2-40B4-BE49-F238E27FC236}">
                <a16:creationId xmlns:a16="http://schemas.microsoft.com/office/drawing/2014/main" id="{F3B96266-652E-6E41-873E-1DBE3D21C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BECA4-3D3B-AD47-A4EC-C3070ED4A794}"/>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185286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CB35-3572-904B-9E6B-39EFBEABC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233C0-6D6E-CA40-87F0-9BAAF46C7D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4E8D2A-3882-7F4D-88CD-121D11954F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12AF59-29D6-EB4C-8360-454DD3999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705B055-CACB-5741-9D25-D4DCED95B5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5E6E2-C5AF-9940-8E47-D8EBB334E343}"/>
              </a:ext>
            </a:extLst>
          </p:cNvPr>
          <p:cNvSpPr>
            <a:spLocks noGrp="1"/>
          </p:cNvSpPr>
          <p:nvPr>
            <p:ph type="dt" sz="half" idx="10"/>
          </p:nvPr>
        </p:nvSpPr>
        <p:spPr/>
        <p:txBody>
          <a:bodyPr/>
          <a:lstStyle/>
          <a:p>
            <a:fld id="{9DBFA484-6411-D847-BAB5-017CF9BEFD10}" type="datetimeFigureOut">
              <a:rPr lang="en-US" smtClean="0"/>
              <a:t>12/16/2021</a:t>
            </a:fld>
            <a:endParaRPr lang="en-US"/>
          </a:p>
        </p:txBody>
      </p:sp>
      <p:sp>
        <p:nvSpPr>
          <p:cNvPr id="8" name="Footer Placeholder 7">
            <a:extLst>
              <a:ext uri="{FF2B5EF4-FFF2-40B4-BE49-F238E27FC236}">
                <a16:creationId xmlns:a16="http://schemas.microsoft.com/office/drawing/2014/main" id="{2194D2DA-9AA4-0E46-92F7-770DD2BAEC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70BF89-B9D5-1B49-957B-784BB0779ECC}"/>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258638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C7B-4848-B540-9C76-7A599F01A4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8178F1-16B9-E746-BBE7-BAC7DE8E95FA}"/>
              </a:ext>
            </a:extLst>
          </p:cNvPr>
          <p:cNvSpPr>
            <a:spLocks noGrp="1"/>
          </p:cNvSpPr>
          <p:nvPr>
            <p:ph type="dt" sz="half" idx="10"/>
          </p:nvPr>
        </p:nvSpPr>
        <p:spPr/>
        <p:txBody>
          <a:bodyPr/>
          <a:lstStyle/>
          <a:p>
            <a:fld id="{9DBFA484-6411-D847-BAB5-017CF9BEFD10}" type="datetimeFigureOut">
              <a:rPr lang="en-US" smtClean="0"/>
              <a:t>12/16/2021</a:t>
            </a:fld>
            <a:endParaRPr lang="en-US"/>
          </a:p>
        </p:txBody>
      </p:sp>
      <p:sp>
        <p:nvSpPr>
          <p:cNvPr id="4" name="Footer Placeholder 3">
            <a:extLst>
              <a:ext uri="{FF2B5EF4-FFF2-40B4-BE49-F238E27FC236}">
                <a16:creationId xmlns:a16="http://schemas.microsoft.com/office/drawing/2014/main" id="{CC5FEF38-1643-C042-80A6-C8F5E53319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EB572A-B44B-E64A-9A31-38F6F49584C3}"/>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265964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18BB7-46E5-0640-AB3B-524A01B97F50}"/>
              </a:ext>
            </a:extLst>
          </p:cNvPr>
          <p:cNvSpPr>
            <a:spLocks noGrp="1"/>
          </p:cNvSpPr>
          <p:nvPr>
            <p:ph type="dt" sz="half" idx="10"/>
          </p:nvPr>
        </p:nvSpPr>
        <p:spPr/>
        <p:txBody>
          <a:bodyPr/>
          <a:lstStyle/>
          <a:p>
            <a:fld id="{9DBFA484-6411-D847-BAB5-017CF9BEFD10}" type="datetimeFigureOut">
              <a:rPr lang="en-US" smtClean="0"/>
              <a:t>12/16/2021</a:t>
            </a:fld>
            <a:endParaRPr lang="en-US"/>
          </a:p>
        </p:txBody>
      </p:sp>
      <p:sp>
        <p:nvSpPr>
          <p:cNvPr id="3" name="Footer Placeholder 2">
            <a:extLst>
              <a:ext uri="{FF2B5EF4-FFF2-40B4-BE49-F238E27FC236}">
                <a16:creationId xmlns:a16="http://schemas.microsoft.com/office/drawing/2014/main" id="{07AFB13B-A9A1-8449-BF56-6171457DFB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066478-1090-0748-B571-53D9051A4DA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583667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430A-4EE1-1F42-86B5-E2D81076CF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44398-A5BF-A34F-9B3F-A6B0015FCE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084985-4E08-9241-B3B0-33D371812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F306E8-3602-5941-867E-E69BD22BF7D9}"/>
              </a:ext>
            </a:extLst>
          </p:cNvPr>
          <p:cNvSpPr>
            <a:spLocks noGrp="1"/>
          </p:cNvSpPr>
          <p:nvPr>
            <p:ph type="dt" sz="half" idx="10"/>
          </p:nvPr>
        </p:nvSpPr>
        <p:spPr/>
        <p:txBody>
          <a:bodyPr/>
          <a:lstStyle/>
          <a:p>
            <a:fld id="{9DBFA484-6411-D847-BAB5-017CF9BEFD10}" type="datetimeFigureOut">
              <a:rPr lang="en-US" smtClean="0"/>
              <a:t>12/16/2021</a:t>
            </a:fld>
            <a:endParaRPr lang="en-US"/>
          </a:p>
        </p:txBody>
      </p:sp>
      <p:sp>
        <p:nvSpPr>
          <p:cNvPr id="6" name="Footer Placeholder 5">
            <a:extLst>
              <a:ext uri="{FF2B5EF4-FFF2-40B4-BE49-F238E27FC236}">
                <a16:creationId xmlns:a16="http://schemas.microsoft.com/office/drawing/2014/main" id="{4E9F6F5D-3734-254A-95BB-E06443935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AE0DA-708B-8945-864D-A73664813620}"/>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07636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80F2-66B0-DE42-9E4C-6CE168A277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A790FA-2944-6446-BDD3-B6939029E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39F2D4-2524-AD4A-B64A-AC47AB8AD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345A42-C7D7-2245-8CC2-99DF7C14DDFC}"/>
              </a:ext>
            </a:extLst>
          </p:cNvPr>
          <p:cNvSpPr>
            <a:spLocks noGrp="1"/>
          </p:cNvSpPr>
          <p:nvPr>
            <p:ph type="dt" sz="half" idx="10"/>
          </p:nvPr>
        </p:nvSpPr>
        <p:spPr/>
        <p:txBody>
          <a:bodyPr/>
          <a:lstStyle/>
          <a:p>
            <a:fld id="{9DBFA484-6411-D847-BAB5-017CF9BEFD10}" type="datetimeFigureOut">
              <a:rPr lang="en-US" smtClean="0"/>
              <a:t>12/16/2021</a:t>
            </a:fld>
            <a:endParaRPr lang="en-US"/>
          </a:p>
        </p:txBody>
      </p:sp>
      <p:sp>
        <p:nvSpPr>
          <p:cNvPr id="6" name="Footer Placeholder 5">
            <a:extLst>
              <a:ext uri="{FF2B5EF4-FFF2-40B4-BE49-F238E27FC236}">
                <a16:creationId xmlns:a16="http://schemas.microsoft.com/office/drawing/2014/main" id="{3D07DDD3-E9BD-A244-A4B4-908F3E3C83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F9DC02-F817-5542-A277-078EACFDB2D0}"/>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74964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601AF3-57EC-DD4F-9BC0-35BE42C5B0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4315ED5-08B9-D14F-80D4-1E909FCF7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96605A3-6EE0-4643-8282-47EDF9FD4C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FA484-6411-D847-BAB5-017CF9BEFD10}" type="datetimeFigureOut">
              <a:rPr lang="en-US" smtClean="0"/>
              <a:t>12/16/2021</a:t>
            </a:fld>
            <a:endParaRPr lang="en-US"/>
          </a:p>
        </p:txBody>
      </p:sp>
      <p:sp>
        <p:nvSpPr>
          <p:cNvPr id="5" name="Footer Placeholder 4">
            <a:extLst>
              <a:ext uri="{FF2B5EF4-FFF2-40B4-BE49-F238E27FC236}">
                <a16:creationId xmlns:a16="http://schemas.microsoft.com/office/drawing/2014/main" id="{F0E083EF-8281-874A-BF7B-0B6DE6375D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13B784-4B34-FB4A-9314-7DDB325CB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F5EA5-DB2A-804D-9A6F-9EA1D8000A5C}" type="slidenum">
              <a:rPr lang="en-US" smtClean="0"/>
              <a:t>‹#›</a:t>
            </a:fld>
            <a:endParaRPr lang="en-US"/>
          </a:p>
        </p:txBody>
      </p:sp>
    </p:spTree>
    <p:extLst>
      <p:ext uri="{BB962C8B-B14F-4D97-AF65-F5344CB8AC3E}">
        <p14:creationId xmlns:p14="http://schemas.microsoft.com/office/powerpoint/2010/main" val="2508628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notesSlide" Target="../notesSlides/notesSlide14.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1.wmf"/><Relationship Id="rId10"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5.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7.png"/><Relationship Id="rId5" Type="http://schemas.openxmlformats.org/officeDocument/2006/relationships/image" Target="../media/image106.png"/><Relationship Id="rId10" Type="http://schemas.openxmlformats.org/officeDocument/2006/relationships/image" Target="../media/image16.png"/><Relationship Id="rId9" Type="http://schemas.openxmlformats.org/officeDocument/2006/relationships/image" Target="../media/image110.png"/></Relationships>
</file>

<file path=ppt/slides/_rels/slide17.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0.png"/><Relationship Id="rId3" Type="http://schemas.openxmlformats.org/officeDocument/2006/relationships/image" Target="../media/image15.png"/><Relationship Id="rId7" Type="http://schemas.openxmlformats.org/officeDocument/2006/relationships/image" Target="../media/image108.png"/><Relationship Id="rId12"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14.png"/><Relationship Id="rId5" Type="http://schemas.openxmlformats.org/officeDocument/2006/relationships/image" Target="../media/image115.png"/><Relationship Id="rId10" Type="http://schemas.openxmlformats.org/officeDocument/2006/relationships/image" Target="../media/image113.png"/><Relationship Id="rId9" Type="http://schemas.openxmlformats.org/officeDocument/2006/relationships/image" Target="../media/image118.png"/></Relationships>
</file>

<file path=ppt/slides/_rels/slide1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00.png"/><Relationship Id="rId18" Type="http://schemas.openxmlformats.org/officeDocument/2006/relationships/image" Target="../media/image135.png"/><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99.png"/><Relationship Id="rId17" Type="http://schemas.openxmlformats.org/officeDocument/2006/relationships/image" Target="../media/image134.png"/><Relationship Id="rId2" Type="http://schemas.openxmlformats.org/officeDocument/2006/relationships/notesSlide" Target="../notesSlides/notesSlide17.xml"/><Relationship Id="rId16" Type="http://schemas.openxmlformats.org/officeDocument/2006/relationships/image" Target="../media/image133.png"/><Relationship Id="rId20"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9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97.png"/><Relationship Id="rId19" Type="http://schemas.openxmlformats.org/officeDocument/2006/relationships/image" Target="../media/image136.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18" Type="http://schemas.openxmlformats.org/officeDocument/2006/relationships/image" Target="../media/image155.pn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54.png"/><Relationship Id="rId2" Type="http://schemas.openxmlformats.org/officeDocument/2006/relationships/notesSlide" Target="../notesSlides/notesSlide19.xml"/><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43.png"/><Relationship Id="rId11" Type="http://schemas.openxmlformats.org/officeDocument/2006/relationships/image" Target="../media/image105.png"/><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60.pn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0.png"/><Relationship Id="rId22" Type="http://schemas.openxmlformats.org/officeDocument/2006/relationships/image" Target="../media/image159.png"/></Relationships>
</file>

<file path=ppt/slides/_rels/slide21.xml.rels><?xml version="1.0" encoding="UTF-8" standalone="yes"?>
<Relationships xmlns="http://schemas.openxmlformats.org/package/2006/relationships"><Relationship Id="rId8" Type="http://schemas.openxmlformats.org/officeDocument/2006/relationships/image" Target="../media/image165.png"/><Relationship Id="rId18" Type="http://schemas.openxmlformats.org/officeDocument/2006/relationships/image" Target="../media/image175.png"/><Relationship Id="rId26" Type="http://schemas.openxmlformats.org/officeDocument/2006/relationships/image" Target="../media/image151.png"/><Relationship Id="rId21" Type="http://schemas.openxmlformats.org/officeDocument/2006/relationships/image" Target="../media/image178.png"/><Relationship Id="rId7" Type="http://schemas.openxmlformats.org/officeDocument/2006/relationships/image" Target="../media/image164.png"/><Relationship Id="rId17" Type="http://schemas.openxmlformats.org/officeDocument/2006/relationships/image" Target="../media/image174.png"/><Relationship Id="rId25" Type="http://schemas.openxmlformats.org/officeDocument/2006/relationships/image" Target="../media/image182.png"/><Relationship Id="rId2" Type="http://schemas.openxmlformats.org/officeDocument/2006/relationships/notesSlide" Target="../notesSlides/notesSlide20.xml"/><Relationship Id="rId16" Type="http://schemas.openxmlformats.org/officeDocument/2006/relationships/image" Target="../media/image173.png"/><Relationship Id="rId20" Type="http://schemas.openxmlformats.org/officeDocument/2006/relationships/image" Target="../media/image177.png"/><Relationship Id="rId29"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63.png"/><Relationship Id="rId24" Type="http://schemas.openxmlformats.org/officeDocument/2006/relationships/image" Target="../media/image181.png"/><Relationship Id="rId5" Type="http://schemas.openxmlformats.org/officeDocument/2006/relationships/image" Target="../media/image162.png"/><Relationship Id="rId15" Type="http://schemas.openxmlformats.org/officeDocument/2006/relationships/image" Target="../media/image172.png"/><Relationship Id="rId23" Type="http://schemas.openxmlformats.org/officeDocument/2006/relationships/image" Target="../media/image180.png"/><Relationship Id="rId28" Type="http://schemas.openxmlformats.org/officeDocument/2006/relationships/image" Target="../media/image169.png"/><Relationship Id="rId10" Type="http://schemas.openxmlformats.org/officeDocument/2006/relationships/image" Target="../media/image167.png"/><Relationship Id="rId19" Type="http://schemas.openxmlformats.org/officeDocument/2006/relationships/image" Target="../media/image176.png"/><Relationship Id="rId4" Type="http://schemas.openxmlformats.org/officeDocument/2006/relationships/image" Target="../media/image161.png"/><Relationship Id="rId9" Type="http://schemas.openxmlformats.org/officeDocument/2006/relationships/image" Target="../media/image166.png"/><Relationship Id="rId22" Type="http://schemas.openxmlformats.org/officeDocument/2006/relationships/image" Target="../media/image179.png"/><Relationship Id="rId27" Type="http://schemas.openxmlformats.org/officeDocument/2006/relationships/image" Target="../media/image168.png"/><Relationship Id="rId30"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png"/><Relationship Id="rId21" Type="http://schemas.openxmlformats.org/officeDocument/2006/relationships/image" Target="../media/image20.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notesSlide" Target="../notesSlides/notesSlide21.xml"/><Relationship Id="rId16" Type="http://schemas.openxmlformats.org/officeDocument/2006/relationships/image" Target="../media/image195.png"/><Relationship Id="rId20" Type="http://schemas.openxmlformats.org/officeDocument/2006/relationships/image" Target="../media/image1910.png"/><Relationship Id="rId1" Type="http://schemas.openxmlformats.org/officeDocument/2006/relationships/slideLayout" Target="../slideLayouts/slideLayout7.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23.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200.png"/><Relationship Id="rId18" Type="http://schemas.openxmlformats.org/officeDocument/2006/relationships/image" Target="../media/image196.png"/><Relationship Id="rId21" Type="http://schemas.openxmlformats.org/officeDocument/2006/relationships/image" Target="../media/image203.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22.xml"/><Relationship Id="rId16" Type="http://schemas.openxmlformats.org/officeDocument/2006/relationships/image" Target="../media/image201.png"/><Relationship Id="rId20" Type="http://schemas.openxmlformats.org/officeDocument/2006/relationships/image" Target="../media/image202.png"/><Relationship Id="rId1" Type="http://schemas.openxmlformats.org/officeDocument/2006/relationships/slideLayout" Target="../slideLayouts/slideLayout7.xml"/><Relationship Id="rId6" Type="http://schemas.openxmlformats.org/officeDocument/2006/relationships/image" Target="../media/image184.png"/><Relationship Id="rId11" Type="http://schemas.openxmlformats.org/officeDocument/2006/relationships/image" Target="../media/image189.png"/><Relationship Id="rId24" Type="http://schemas.openxmlformats.org/officeDocument/2006/relationships/image" Target="../media/image20.png"/><Relationship Id="rId5" Type="http://schemas.openxmlformats.org/officeDocument/2006/relationships/image" Target="../media/image194.png"/><Relationship Id="rId15" Type="http://schemas.openxmlformats.org/officeDocument/2006/relationships/image" Target="../media/image193.png"/><Relationship Id="rId23" Type="http://schemas.openxmlformats.org/officeDocument/2006/relationships/image" Target="../media/image1910.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99.png"/><Relationship Id="rId9" Type="http://schemas.openxmlformats.org/officeDocument/2006/relationships/image" Target="../media/image187.png"/><Relationship Id="rId14" Type="http://schemas.openxmlformats.org/officeDocument/2006/relationships/image" Target="../media/image192.png"/><Relationship Id="rId22"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05.png"/><Relationship Id="rId4" Type="http://schemas.openxmlformats.org/officeDocument/2006/relationships/image" Target="../media/image204.png"/></Relationships>
</file>

<file path=ppt/slides/_rels/slide25.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200.png"/><Relationship Id="rId18" Type="http://schemas.openxmlformats.org/officeDocument/2006/relationships/image" Target="../media/image196.png"/><Relationship Id="rId26" Type="http://schemas.openxmlformats.org/officeDocument/2006/relationships/image" Target="../media/image1910.png"/><Relationship Id="rId21" Type="http://schemas.openxmlformats.org/officeDocument/2006/relationships/image" Target="../media/image208.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5" Type="http://schemas.openxmlformats.org/officeDocument/2006/relationships/image" Target="../media/image19.png"/><Relationship Id="rId2" Type="http://schemas.openxmlformats.org/officeDocument/2006/relationships/notesSlide" Target="../notesSlides/notesSlide24.xml"/><Relationship Id="rId16" Type="http://schemas.openxmlformats.org/officeDocument/2006/relationships/image" Target="../media/image201.png"/><Relationship Id="rId20" Type="http://schemas.openxmlformats.org/officeDocument/2006/relationships/image" Target="../media/image207.png"/><Relationship Id="rId1" Type="http://schemas.openxmlformats.org/officeDocument/2006/relationships/slideLayout" Target="../slideLayouts/slideLayout7.xml"/><Relationship Id="rId6" Type="http://schemas.openxmlformats.org/officeDocument/2006/relationships/image" Target="../media/image184.png"/><Relationship Id="rId11" Type="http://schemas.openxmlformats.org/officeDocument/2006/relationships/image" Target="../media/image189.png"/><Relationship Id="rId24" Type="http://schemas.openxmlformats.org/officeDocument/2006/relationships/image" Target="../media/image210.png"/><Relationship Id="rId5" Type="http://schemas.openxmlformats.org/officeDocument/2006/relationships/image" Target="../media/image194.png"/><Relationship Id="rId15" Type="http://schemas.openxmlformats.org/officeDocument/2006/relationships/image" Target="../media/image193.png"/><Relationship Id="rId23" Type="http://schemas.openxmlformats.org/officeDocument/2006/relationships/image" Target="../media/image209.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99.png"/><Relationship Id="rId9" Type="http://schemas.openxmlformats.org/officeDocument/2006/relationships/image" Target="../media/image187.png"/><Relationship Id="rId14" Type="http://schemas.openxmlformats.org/officeDocument/2006/relationships/image" Target="../media/image192.png"/><Relationship Id="rId27"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18" Type="http://schemas.openxmlformats.org/officeDocument/2006/relationships/image" Target="../media/image1910.pn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png"/><Relationship Id="rId2" Type="http://schemas.openxmlformats.org/officeDocument/2006/relationships/notesSlide" Target="../notesSlides/notesSlide25.xml"/><Relationship Id="rId16" Type="http://schemas.openxmlformats.org/officeDocument/2006/relationships/image" Target="../media/image184.png"/><Relationship Id="rId1" Type="http://schemas.openxmlformats.org/officeDocument/2006/relationships/slideLayout" Target="../slideLayouts/slideLayout7.xml"/><Relationship Id="rId6" Type="http://schemas.openxmlformats.org/officeDocument/2006/relationships/image" Target="../media/image186.png"/><Relationship Id="rId11" Type="http://schemas.openxmlformats.org/officeDocument/2006/relationships/image" Target="../media/image211.png"/><Relationship Id="rId5" Type="http://schemas.openxmlformats.org/officeDocument/2006/relationships/image" Target="../media/image185.png"/><Relationship Id="rId15" Type="http://schemas.openxmlformats.org/officeDocument/2006/relationships/image" Target="../media/image194.png"/><Relationship Id="rId10" Type="http://schemas.openxmlformats.org/officeDocument/2006/relationships/image" Target="../media/image190.png"/><Relationship Id="rId19" Type="http://schemas.openxmlformats.org/officeDocument/2006/relationships/image" Target="../media/image20.png"/><Relationship Id="rId4" Type="http://schemas.openxmlformats.org/officeDocument/2006/relationships/image" Target="../media/image199.png"/><Relationship Id="rId9" Type="http://schemas.openxmlformats.org/officeDocument/2006/relationships/image" Target="../media/image189.png"/><Relationship Id="rId14" Type="http://schemas.openxmlformats.org/officeDocument/2006/relationships/image" Target="../media/image212.png"/></Relationships>
</file>

<file path=ppt/slides/_rels/slide27.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18" Type="http://schemas.openxmlformats.org/officeDocument/2006/relationships/image" Target="../media/image227.png"/><Relationship Id="rId21" Type="http://schemas.openxmlformats.org/officeDocument/2006/relationships/image" Target="../media/image230.png"/><Relationship Id="rId7" Type="http://schemas.openxmlformats.org/officeDocument/2006/relationships/image" Target="../media/image216.png"/><Relationship Id="rId12" Type="http://schemas.openxmlformats.org/officeDocument/2006/relationships/image" Target="../media/image221.png"/><Relationship Id="rId17" Type="http://schemas.openxmlformats.org/officeDocument/2006/relationships/image" Target="../media/image226.png"/><Relationship Id="rId2" Type="http://schemas.openxmlformats.org/officeDocument/2006/relationships/notesSlide" Target="../notesSlides/notesSlide26.xml"/><Relationship Id="rId16" Type="http://schemas.openxmlformats.org/officeDocument/2006/relationships/image" Target="../media/image225.png"/><Relationship Id="rId20"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image" Target="../media/image215.png"/><Relationship Id="rId11" Type="http://schemas.openxmlformats.org/officeDocument/2006/relationships/image" Target="../media/image21.png"/><Relationship Id="rId5" Type="http://schemas.openxmlformats.org/officeDocument/2006/relationships/image" Target="../media/image214.png"/><Relationship Id="rId15" Type="http://schemas.openxmlformats.org/officeDocument/2006/relationships/image" Target="../media/image224.png"/><Relationship Id="rId10" Type="http://schemas.openxmlformats.org/officeDocument/2006/relationships/image" Target="../media/image219.png"/><Relationship Id="rId19" Type="http://schemas.openxmlformats.org/officeDocument/2006/relationships/image" Target="../media/image228.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3.png"/><Relationship Id="rId22"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40.png"/><Relationship Id="rId18" Type="http://schemas.openxmlformats.org/officeDocument/2006/relationships/image" Target="../media/image245.png"/><Relationship Id="rId21" Type="http://schemas.openxmlformats.org/officeDocument/2006/relationships/image" Target="../media/image248.png"/><Relationship Id="rId7" Type="http://schemas.openxmlformats.org/officeDocument/2006/relationships/image" Target="../media/image234.png"/><Relationship Id="rId12" Type="http://schemas.openxmlformats.org/officeDocument/2006/relationships/image" Target="../media/image239.png"/><Relationship Id="rId17" Type="http://schemas.openxmlformats.org/officeDocument/2006/relationships/image" Target="../media/image244.png"/><Relationship Id="rId25" Type="http://schemas.openxmlformats.org/officeDocument/2006/relationships/image" Target="../media/image24.png"/><Relationship Id="rId2" Type="http://schemas.openxmlformats.org/officeDocument/2006/relationships/notesSlide" Target="../notesSlides/notesSlide27.xml"/><Relationship Id="rId16" Type="http://schemas.openxmlformats.org/officeDocument/2006/relationships/image" Target="../media/image243.png"/><Relationship Id="rId20" Type="http://schemas.openxmlformats.org/officeDocument/2006/relationships/image" Target="../media/image247.png"/><Relationship Id="rId1" Type="http://schemas.openxmlformats.org/officeDocument/2006/relationships/slideLayout" Target="../slideLayouts/slideLayout7.xml"/><Relationship Id="rId6" Type="http://schemas.openxmlformats.org/officeDocument/2006/relationships/image" Target="../media/image233.png"/><Relationship Id="rId11" Type="http://schemas.openxmlformats.org/officeDocument/2006/relationships/image" Target="../media/image238.png"/><Relationship Id="rId24" Type="http://schemas.openxmlformats.org/officeDocument/2006/relationships/image" Target="../media/image251.png"/><Relationship Id="rId5" Type="http://schemas.openxmlformats.org/officeDocument/2006/relationships/image" Target="../media/image232.png"/><Relationship Id="rId15" Type="http://schemas.openxmlformats.org/officeDocument/2006/relationships/image" Target="../media/image242.png"/><Relationship Id="rId23" Type="http://schemas.openxmlformats.org/officeDocument/2006/relationships/image" Target="../media/image250.png"/><Relationship Id="rId10" Type="http://schemas.openxmlformats.org/officeDocument/2006/relationships/image" Target="../media/image237.png"/><Relationship Id="rId19" Type="http://schemas.openxmlformats.org/officeDocument/2006/relationships/image" Target="../media/image246.png"/><Relationship Id="rId4" Type="http://schemas.openxmlformats.org/officeDocument/2006/relationships/image" Target="../media/image231.png"/><Relationship Id="rId9" Type="http://schemas.openxmlformats.org/officeDocument/2006/relationships/image" Target="../media/image23.png"/><Relationship Id="rId14" Type="http://schemas.openxmlformats.org/officeDocument/2006/relationships/image" Target="../media/image241.png"/><Relationship Id="rId22" Type="http://schemas.openxmlformats.org/officeDocument/2006/relationships/image" Target="../media/image249.png"/></Relationships>
</file>

<file path=ppt/slides/_rels/slide29.xml.rels><?xml version="1.0" encoding="UTF-8" standalone="yes"?>
<Relationships xmlns="http://schemas.openxmlformats.org/package/2006/relationships"><Relationship Id="rId8" Type="http://schemas.openxmlformats.org/officeDocument/2006/relationships/image" Target="../media/image256.png"/><Relationship Id="rId7" Type="http://schemas.openxmlformats.org/officeDocument/2006/relationships/image" Target="../media/image25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6.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18" Type="http://schemas.openxmlformats.org/officeDocument/2006/relationships/image" Target="../media/image410.png"/><Relationship Id="rId3" Type="http://schemas.openxmlformats.org/officeDocument/2006/relationships/image" Target="../media/image260.png"/><Relationship Id="rId21" Type="http://schemas.openxmlformats.org/officeDocument/2006/relationships/image" Target="../media/image440.png"/><Relationship Id="rId7" Type="http://schemas.openxmlformats.org/officeDocument/2006/relationships/image" Target="../media/image300.png"/><Relationship Id="rId12" Type="http://schemas.openxmlformats.org/officeDocument/2006/relationships/image" Target="../media/image350.png"/><Relationship Id="rId17" Type="http://schemas.openxmlformats.org/officeDocument/2006/relationships/image" Target="../media/image400.png"/><Relationship Id="rId2" Type="http://schemas.openxmlformats.org/officeDocument/2006/relationships/image" Target="../media/image56.jpeg"/><Relationship Id="rId16" Type="http://schemas.openxmlformats.org/officeDocument/2006/relationships/image" Target="../media/image390.png"/><Relationship Id="rId20" Type="http://schemas.openxmlformats.org/officeDocument/2006/relationships/image" Target="../media/image430.png"/><Relationship Id="rId1" Type="http://schemas.openxmlformats.org/officeDocument/2006/relationships/slideLayout" Target="../slideLayouts/slideLayout7.xml"/><Relationship Id="rId6" Type="http://schemas.openxmlformats.org/officeDocument/2006/relationships/image" Target="../media/image290.png"/><Relationship Id="rId11" Type="http://schemas.openxmlformats.org/officeDocument/2006/relationships/image" Target="../media/image340.png"/><Relationship Id="rId24" Type="http://schemas.openxmlformats.org/officeDocument/2006/relationships/image" Target="../media/image470.png"/><Relationship Id="rId5" Type="http://schemas.openxmlformats.org/officeDocument/2006/relationships/image" Target="../media/image280.png"/><Relationship Id="rId15" Type="http://schemas.openxmlformats.org/officeDocument/2006/relationships/image" Target="../media/image380.png"/><Relationship Id="rId23" Type="http://schemas.openxmlformats.org/officeDocument/2006/relationships/image" Target="../media/image460.png"/><Relationship Id="rId10" Type="http://schemas.openxmlformats.org/officeDocument/2006/relationships/image" Target="../media/image330.png"/><Relationship Id="rId19" Type="http://schemas.openxmlformats.org/officeDocument/2006/relationships/image" Target="../media/image420.png"/><Relationship Id="rId4" Type="http://schemas.openxmlformats.org/officeDocument/2006/relationships/image" Target="../media/image270.png"/><Relationship Id="rId9" Type="http://schemas.openxmlformats.org/officeDocument/2006/relationships/image" Target="../media/image320.png"/><Relationship Id="rId14" Type="http://schemas.openxmlformats.org/officeDocument/2006/relationships/image" Target="../media/image370.png"/><Relationship Id="rId22" Type="http://schemas.openxmlformats.org/officeDocument/2006/relationships/image" Target="../media/image450.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6B978F-7DF6-2845-9F7E-2C7C19D1BF25}"/>
              </a:ext>
            </a:extLst>
          </p:cNvPr>
          <p:cNvPicPr>
            <a:picLocks noChangeAspect="1"/>
          </p:cNvPicPr>
          <p:nvPr/>
        </p:nvPicPr>
        <p:blipFill rotWithShape="1">
          <a:blip r:embed="rId2"/>
          <a:srcRect t="34203" b="42916"/>
          <a:stretch/>
        </p:blipFill>
        <p:spPr>
          <a:xfrm>
            <a:off x="0" y="0"/>
            <a:ext cx="12220373" cy="2796210"/>
          </a:xfrm>
          <a:prstGeom prst="rect">
            <a:avLst/>
          </a:prstGeom>
        </p:spPr>
      </p:pic>
      <p:sp>
        <p:nvSpPr>
          <p:cNvPr id="9" name="文本框 17">
            <a:extLst>
              <a:ext uri="{FF2B5EF4-FFF2-40B4-BE49-F238E27FC236}">
                <a16:creationId xmlns:a16="http://schemas.microsoft.com/office/drawing/2014/main" id="{05C4559F-2C4F-B749-B7F5-170A3D6D369F}"/>
              </a:ext>
            </a:extLst>
          </p:cNvPr>
          <p:cNvSpPr txBox="1"/>
          <p:nvPr/>
        </p:nvSpPr>
        <p:spPr>
          <a:xfrm>
            <a:off x="3507270" y="3163618"/>
            <a:ext cx="5030147" cy="769441"/>
          </a:xfrm>
          <a:prstGeom prst="rect">
            <a:avLst/>
          </a:prstGeom>
          <a:noFill/>
        </p:spPr>
        <p:txBody>
          <a:bodyPr wrap="square" rtlCol="0">
            <a:spAutoFit/>
          </a:bodyPr>
          <a:lstStyle/>
          <a:p>
            <a:pPr algn="ctr"/>
            <a:r>
              <a:rPr lang="zh-CN" altLang="en-US" sz="4400" b="1" dirty="0">
                <a:solidFill>
                  <a:srgbClr val="0070C0"/>
                </a:solidFill>
                <a:latin typeface="Microsoft YaHei" panose="020B0503020204020204" pitchFamily="34" charset="-122"/>
                <a:ea typeface="Microsoft YaHei" panose="020B0503020204020204" pitchFamily="34" charset="-122"/>
              </a:rPr>
              <a:t>神经网络</a:t>
            </a:r>
            <a:endParaRPr lang="en-US" altLang="zh-CN" sz="4400" b="1" dirty="0">
              <a:solidFill>
                <a:srgbClr val="0070C0"/>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19D6455A-AB5F-42F9-87C2-02AF3606B6D4}"/>
              </a:ext>
            </a:extLst>
          </p:cNvPr>
          <p:cNvSpPr txBox="1"/>
          <p:nvPr/>
        </p:nvSpPr>
        <p:spPr>
          <a:xfrm>
            <a:off x="5140960" y="5029200"/>
            <a:ext cx="1415772" cy="584775"/>
          </a:xfrm>
          <a:prstGeom prst="rect">
            <a:avLst/>
          </a:prstGeom>
          <a:noFill/>
        </p:spPr>
        <p:txBody>
          <a:bodyPr wrap="none" rtlCol="0">
            <a:spAutoFit/>
          </a:bodyPr>
          <a:lstStyle/>
          <a:p>
            <a:r>
              <a:rPr lang="zh-CN" altLang="en-US" sz="3200" b="1" dirty="0"/>
              <a:t>陈文亮</a:t>
            </a:r>
          </a:p>
        </p:txBody>
      </p:sp>
    </p:spTree>
    <p:extLst>
      <p:ext uri="{BB962C8B-B14F-4D97-AF65-F5344CB8AC3E}">
        <p14:creationId xmlns:p14="http://schemas.microsoft.com/office/powerpoint/2010/main" val="1565329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神经元与神经网络</a:t>
            </a:r>
          </a:p>
        </p:txBody>
      </p:sp>
      <p:sp>
        <p:nvSpPr>
          <p:cNvPr id="17" name="内容占位符 2">
            <a:extLst>
              <a:ext uri="{FF2B5EF4-FFF2-40B4-BE49-F238E27FC236}">
                <a16:creationId xmlns:a16="http://schemas.microsoft.com/office/drawing/2014/main" id="{21A615BC-16E7-47D1-A234-90537E845FB0}"/>
              </a:ext>
            </a:extLst>
          </p:cNvPr>
          <p:cNvSpPr txBox="1">
            <a:spLocks/>
          </p:cNvSpPr>
          <p:nvPr/>
        </p:nvSpPr>
        <p:spPr>
          <a:xfrm>
            <a:off x="818533" y="1242941"/>
            <a:ext cx="8835439"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神经网络由</a:t>
            </a:r>
            <a:r>
              <a:rPr kumimoji="0" lang="zh-CN" altLang="en-US" sz="2800" b="1" i="0" u="none" strike="noStrike" kern="1200" cap="none" spc="0" normalizeH="0" baseline="0" noProof="0" dirty="0">
                <a:ln>
                  <a:noFill/>
                </a:ln>
                <a:solidFill>
                  <a:srgbClr val="7030A0"/>
                </a:solidFill>
                <a:effectLst/>
                <a:uLnTx/>
                <a:uFillTx/>
                <a:latin typeface="华文楷体" panose="02010600040101010101" pitchFamily="2" charset="-122"/>
                <a:ea typeface="华文楷体" panose="02010600040101010101" pitchFamily="2" charset="-122"/>
                <a:cs typeface="+mn-cs"/>
              </a:rPr>
              <a:t>众多神经元</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连接而成</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描述复杂的</a:t>
            </a:r>
            <a:r>
              <a:rPr kumimoji="0" lang="zh-CN" altLang="en-US" sz="2800" b="1" i="0" u="none" strike="noStrike" kern="1200" cap="none" spc="0" normalizeH="0" baseline="0" noProof="0" dirty="0">
                <a:ln>
                  <a:noFill/>
                </a:ln>
                <a:solidFill>
                  <a:srgbClr val="7030A0"/>
                </a:solidFill>
                <a:effectLst/>
                <a:uLnTx/>
                <a:uFillTx/>
                <a:latin typeface="华文楷体" panose="02010600040101010101" pitchFamily="2" charset="-122"/>
                <a:ea typeface="华文楷体" panose="02010600040101010101" pitchFamily="2" charset="-122"/>
                <a:cs typeface="+mn-cs"/>
              </a:rPr>
              <a:t>非线性系统</a:t>
            </a:r>
            <a:r>
              <a:rPr kumimoji="0" lang="en-US" altLang="zh-CN" sz="2800" b="1" i="0" u="none" strike="noStrike" kern="1200" cap="none" spc="0" normalizeH="0" baseline="0" noProof="0" dirty="0">
                <a:ln>
                  <a:noFill/>
                </a:ln>
                <a:solidFill>
                  <a:srgbClr val="7030A0"/>
                </a:solidFill>
                <a:effectLst/>
                <a:uLnTx/>
                <a:uFillTx/>
                <a:latin typeface="华文楷体" panose="02010600040101010101" pitchFamily="2" charset="-122"/>
                <a:ea typeface="华文楷体" panose="02010600040101010101" pitchFamily="2" charset="-122"/>
                <a:cs typeface="+mn-cs"/>
              </a:rPr>
              <a:t>(</a:t>
            </a:r>
            <a:r>
              <a:rPr kumimoji="0" lang="zh-CN" altLang="en-US" sz="2800" b="1" i="0" u="none" strike="noStrike" kern="1200" cap="none" spc="0" normalizeH="0" baseline="0" noProof="0" dirty="0">
                <a:ln>
                  <a:noFill/>
                </a:ln>
                <a:solidFill>
                  <a:srgbClr val="7030A0"/>
                </a:solidFill>
                <a:effectLst/>
                <a:uLnTx/>
                <a:uFillTx/>
                <a:latin typeface="华文楷体" panose="02010600040101010101" pitchFamily="2" charset="-122"/>
                <a:ea typeface="华文楷体" panose="02010600040101010101" pitchFamily="2" charset="-122"/>
                <a:cs typeface="+mn-cs"/>
              </a:rPr>
              <a:t>输入层、隐层、输出层</a:t>
            </a:r>
            <a:r>
              <a:rPr kumimoji="0" lang="en-US" altLang="zh-CN" sz="2800" b="1" i="0" u="none" strike="noStrike" kern="1200" cap="none" spc="0" normalizeH="0" baseline="0" noProof="0" dirty="0">
                <a:ln>
                  <a:noFill/>
                </a:ln>
                <a:solidFill>
                  <a:srgbClr val="7030A0"/>
                </a:solidFill>
                <a:effectLst/>
                <a:uLnTx/>
                <a:uFillTx/>
                <a:latin typeface="华文楷体" panose="02010600040101010101" pitchFamily="2" charset="-122"/>
                <a:ea typeface="华文楷体" panose="02010600040101010101" pitchFamily="2" charset="-122"/>
                <a:cs typeface="+mn-cs"/>
              </a:rPr>
              <a:t>)</a:t>
            </a:r>
          </a:p>
        </p:txBody>
      </p:sp>
      <p:pic>
        <p:nvPicPr>
          <p:cNvPr id="18" name="内容占位符 4">
            <a:extLst>
              <a:ext uri="{FF2B5EF4-FFF2-40B4-BE49-F238E27FC236}">
                <a16:creationId xmlns:a16="http://schemas.microsoft.com/office/drawing/2014/main" id="{111511EF-7CAE-4AB0-BCDA-55375A89A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32" y="1984614"/>
            <a:ext cx="5074973" cy="2679853"/>
          </a:xfrm>
          <a:prstGeom prst="rect">
            <a:avLst/>
          </a:prstGeom>
        </p:spPr>
      </p:pic>
      <p:pic>
        <p:nvPicPr>
          <p:cNvPr id="19" name="图片 18">
            <a:extLst>
              <a:ext uri="{FF2B5EF4-FFF2-40B4-BE49-F238E27FC236}">
                <a16:creationId xmlns:a16="http://schemas.microsoft.com/office/drawing/2014/main" id="{5F8EF9CF-6DE3-4790-8371-A912E206FC89}"/>
              </a:ext>
            </a:extLst>
          </p:cNvPr>
          <p:cNvPicPr>
            <a:picLocks noChangeAspect="1"/>
          </p:cNvPicPr>
          <p:nvPr/>
        </p:nvPicPr>
        <p:blipFill>
          <a:blip r:embed="rId4"/>
          <a:stretch>
            <a:fillRect/>
          </a:stretch>
        </p:blipFill>
        <p:spPr>
          <a:xfrm>
            <a:off x="6363495" y="1984614"/>
            <a:ext cx="5208922" cy="2679853"/>
          </a:xfrm>
          <a:prstGeom prst="rect">
            <a:avLst/>
          </a:prstGeom>
        </p:spPr>
      </p:pic>
    </p:spTree>
    <p:extLst>
      <p:ext uri="{BB962C8B-B14F-4D97-AF65-F5344CB8AC3E}">
        <p14:creationId xmlns:p14="http://schemas.microsoft.com/office/powerpoint/2010/main" val="140058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激活函数</a:t>
            </a:r>
          </a:p>
        </p:txBody>
      </p:sp>
      <p:pic>
        <p:nvPicPr>
          <p:cNvPr id="10" name="图片 9">
            <a:extLst>
              <a:ext uri="{FF2B5EF4-FFF2-40B4-BE49-F238E27FC236}">
                <a16:creationId xmlns:a16="http://schemas.microsoft.com/office/drawing/2014/main" id="{7023993B-4CA6-4645-9F13-37D3E43CB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288" y="1150375"/>
            <a:ext cx="2540091" cy="2437114"/>
          </a:xfrm>
          <a:prstGeom prst="rect">
            <a:avLst/>
          </a:prstGeom>
        </p:spPr>
      </p:pic>
      <p:pic>
        <p:nvPicPr>
          <p:cNvPr id="11" name="图片 10">
            <a:extLst>
              <a:ext uri="{FF2B5EF4-FFF2-40B4-BE49-F238E27FC236}">
                <a16:creationId xmlns:a16="http://schemas.microsoft.com/office/drawing/2014/main" id="{E3081D5A-5F36-4178-A8F7-C10283D3810F}"/>
              </a:ext>
            </a:extLst>
          </p:cNvPr>
          <p:cNvPicPr>
            <a:picLocks/>
          </p:cNvPicPr>
          <p:nvPr/>
        </p:nvPicPr>
        <p:blipFill>
          <a:blip r:embed="rId4"/>
          <a:stretch>
            <a:fillRect/>
          </a:stretch>
        </p:blipFill>
        <p:spPr>
          <a:xfrm>
            <a:off x="8005217" y="1194131"/>
            <a:ext cx="2607319" cy="2393359"/>
          </a:xfrm>
          <a:prstGeom prst="rect">
            <a:avLst/>
          </a:prstGeom>
        </p:spPr>
      </p:pic>
      <p:sp>
        <p:nvSpPr>
          <p:cNvPr id="12" name="文本框 11">
            <a:extLst>
              <a:ext uri="{FF2B5EF4-FFF2-40B4-BE49-F238E27FC236}">
                <a16:creationId xmlns:a16="http://schemas.microsoft.com/office/drawing/2014/main" id="{B6E0ED54-366B-4CE9-89D2-C6D90525C512}"/>
              </a:ext>
            </a:extLst>
          </p:cNvPr>
          <p:cNvSpPr txBox="1"/>
          <p:nvPr/>
        </p:nvSpPr>
        <p:spPr>
          <a:xfrm>
            <a:off x="6397379" y="2206143"/>
            <a:ext cx="1360430" cy="400110"/>
          </a:xfrm>
          <a:prstGeom prst="rect">
            <a:avLst/>
          </a:prstGeom>
          <a:noFill/>
        </p:spPr>
        <p:txBody>
          <a:bodyPr wrap="square" rtlCol="0">
            <a:spAutoFit/>
          </a:bodyPr>
          <a:lstStyle/>
          <a:p>
            <a:r>
              <a:rPr lang="en-US" altLang="zh-CN" sz="2000" b="1" dirty="0"/>
              <a:t>tanh</a:t>
            </a:r>
            <a:r>
              <a:rPr lang="zh-CN" altLang="en-US" sz="2000" b="1" dirty="0"/>
              <a:t>函数</a:t>
            </a:r>
          </a:p>
        </p:txBody>
      </p:sp>
      <p:sp>
        <p:nvSpPr>
          <p:cNvPr id="13" name="文本框 12">
            <a:extLst>
              <a:ext uri="{FF2B5EF4-FFF2-40B4-BE49-F238E27FC236}">
                <a16:creationId xmlns:a16="http://schemas.microsoft.com/office/drawing/2014/main" id="{74D6F50F-CAF4-4273-8BFE-A9DCA79486D9}"/>
              </a:ext>
            </a:extLst>
          </p:cNvPr>
          <p:cNvSpPr txBox="1"/>
          <p:nvPr/>
        </p:nvSpPr>
        <p:spPr>
          <a:xfrm>
            <a:off x="10677669" y="2206143"/>
            <a:ext cx="1417984" cy="400110"/>
          </a:xfrm>
          <a:prstGeom prst="rect">
            <a:avLst/>
          </a:prstGeom>
          <a:noFill/>
        </p:spPr>
        <p:txBody>
          <a:bodyPr wrap="square" rtlCol="0">
            <a:spAutoFit/>
          </a:bodyPr>
          <a:lstStyle/>
          <a:p>
            <a:r>
              <a:rPr lang="en-US" altLang="zh-CN" sz="2000" b="1" dirty="0" err="1"/>
              <a:t>ReLU</a:t>
            </a:r>
            <a:r>
              <a:rPr lang="zh-CN" altLang="en-US" sz="2000" b="1" dirty="0"/>
              <a:t>函数</a:t>
            </a:r>
          </a:p>
        </p:txBody>
      </p:sp>
      <p:pic>
        <p:nvPicPr>
          <p:cNvPr id="14" name="内容占位符 8">
            <a:extLst>
              <a:ext uri="{FF2B5EF4-FFF2-40B4-BE49-F238E27FC236}">
                <a16:creationId xmlns:a16="http://schemas.microsoft.com/office/drawing/2014/main" id="{87D99DEF-E602-4181-B0D2-F6433B45D950}"/>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3857288" y="3908370"/>
            <a:ext cx="2540091" cy="2556786"/>
          </a:xfrm>
          <a:prstGeom prst="rect">
            <a:avLst/>
          </a:prstGeom>
        </p:spPr>
      </p:pic>
      <p:pic>
        <p:nvPicPr>
          <p:cNvPr id="16" name="图片 15">
            <a:extLst>
              <a:ext uri="{FF2B5EF4-FFF2-40B4-BE49-F238E27FC236}">
                <a16:creationId xmlns:a16="http://schemas.microsoft.com/office/drawing/2014/main" id="{64321794-7831-40E8-A676-7CD03D18EE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5217" y="3899715"/>
            <a:ext cx="2607319" cy="2565442"/>
          </a:xfrm>
          <a:prstGeom prst="rect">
            <a:avLst/>
          </a:prstGeom>
        </p:spPr>
      </p:pic>
      <p:sp>
        <p:nvSpPr>
          <p:cNvPr id="20" name="文本框 19">
            <a:extLst>
              <a:ext uri="{FF2B5EF4-FFF2-40B4-BE49-F238E27FC236}">
                <a16:creationId xmlns:a16="http://schemas.microsoft.com/office/drawing/2014/main" id="{86874A2D-B03D-4FBD-86AD-AE80345A6DE3}"/>
              </a:ext>
            </a:extLst>
          </p:cNvPr>
          <p:cNvSpPr txBox="1"/>
          <p:nvPr/>
        </p:nvSpPr>
        <p:spPr>
          <a:xfrm>
            <a:off x="6419340" y="5002097"/>
            <a:ext cx="1202635" cy="400110"/>
          </a:xfrm>
          <a:prstGeom prst="rect">
            <a:avLst/>
          </a:prstGeom>
          <a:noFill/>
        </p:spPr>
        <p:txBody>
          <a:bodyPr wrap="square" rtlCol="0">
            <a:spAutoFit/>
          </a:bodyPr>
          <a:lstStyle/>
          <a:p>
            <a:r>
              <a:rPr lang="en-US" altLang="zh-CN" sz="2000" b="1" dirty="0" err="1"/>
              <a:t>eLU</a:t>
            </a:r>
            <a:r>
              <a:rPr lang="zh-CN" altLang="en-US" sz="2000" b="1" dirty="0"/>
              <a:t>函数</a:t>
            </a:r>
          </a:p>
        </p:txBody>
      </p:sp>
      <p:sp>
        <p:nvSpPr>
          <p:cNvPr id="21" name="文本框 20">
            <a:extLst>
              <a:ext uri="{FF2B5EF4-FFF2-40B4-BE49-F238E27FC236}">
                <a16:creationId xmlns:a16="http://schemas.microsoft.com/office/drawing/2014/main" id="{957619FB-A4DB-48A3-AC04-C43A46B5644D}"/>
              </a:ext>
            </a:extLst>
          </p:cNvPr>
          <p:cNvSpPr txBox="1"/>
          <p:nvPr/>
        </p:nvSpPr>
        <p:spPr>
          <a:xfrm>
            <a:off x="10802389" y="4997770"/>
            <a:ext cx="1417984" cy="707886"/>
          </a:xfrm>
          <a:prstGeom prst="rect">
            <a:avLst/>
          </a:prstGeom>
          <a:noFill/>
        </p:spPr>
        <p:txBody>
          <a:bodyPr wrap="square" rtlCol="0">
            <a:spAutoFit/>
          </a:bodyPr>
          <a:lstStyle/>
          <a:p>
            <a:r>
              <a:rPr lang="en-US" altLang="zh-CN" sz="2000" b="1" dirty="0" err="1"/>
              <a:t>PReLU</a:t>
            </a:r>
            <a:r>
              <a:rPr lang="zh-CN" altLang="en-US" sz="2000" b="1" dirty="0"/>
              <a:t>函数</a:t>
            </a:r>
          </a:p>
        </p:txBody>
      </p:sp>
      <p:pic>
        <p:nvPicPr>
          <p:cNvPr id="22" name="图片 21">
            <a:extLst>
              <a:ext uri="{FF2B5EF4-FFF2-40B4-BE49-F238E27FC236}">
                <a16:creationId xmlns:a16="http://schemas.microsoft.com/office/drawing/2014/main" id="{CEEF0458-CA45-49A9-A0F9-F5C151022290}"/>
              </a:ext>
            </a:extLst>
          </p:cNvPr>
          <p:cNvPicPr>
            <a:picLocks noChangeAspect="1"/>
          </p:cNvPicPr>
          <p:nvPr/>
        </p:nvPicPr>
        <p:blipFill>
          <a:blip r:embed="rId7"/>
          <a:stretch>
            <a:fillRect/>
          </a:stretch>
        </p:blipFill>
        <p:spPr>
          <a:xfrm>
            <a:off x="349196" y="1363568"/>
            <a:ext cx="3442959" cy="1410101"/>
          </a:xfrm>
          <a:prstGeom prst="rect">
            <a:avLst/>
          </a:prstGeom>
        </p:spPr>
      </p:pic>
      <p:sp>
        <p:nvSpPr>
          <p:cNvPr id="23" name="矩形 22">
            <a:extLst>
              <a:ext uri="{FF2B5EF4-FFF2-40B4-BE49-F238E27FC236}">
                <a16:creationId xmlns:a16="http://schemas.microsoft.com/office/drawing/2014/main" id="{73DD3366-4808-4F60-A5D9-D6DF2706782A}"/>
              </a:ext>
            </a:extLst>
          </p:cNvPr>
          <p:cNvSpPr/>
          <p:nvPr/>
        </p:nvSpPr>
        <p:spPr>
          <a:xfrm>
            <a:off x="706149" y="2986862"/>
            <a:ext cx="2018501" cy="369332"/>
          </a:xfrm>
          <a:prstGeom prst="rect">
            <a:avLst/>
          </a:prstGeom>
        </p:spPr>
        <p:txBody>
          <a:bodyPr wrap="none">
            <a:spAutoFit/>
          </a:bodyPr>
          <a:lstStyle/>
          <a:p>
            <a:pPr lvl="1"/>
            <a:r>
              <a:rPr lang="en-US" altLang="zh-CN" b="1" dirty="0">
                <a:solidFill>
                  <a:srgbClr val="C00000"/>
                </a:solidFill>
              </a:rPr>
              <a:t>Sigmoid</a:t>
            </a:r>
            <a:r>
              <a:rPr lang="zh-CN" altLang="en-US" b="1" dirty="0">
                <a:solidFill>
                  <a:srgbClr val="C00000"/>
                </a:solidFill>
              </a:rPr>
              <a:t>函数</a:t>
            </a:r>
            <a:endParaRPr lang="en-US" altLang="zh-CN" b="1" dirty="0">
              <a:solidFill>
                <a:srgbClr val="C00000"/>
              </a:solidFill>
            </a:endParaRPr>
          </a:p>
        </p:txBody>
      </p:sp>
    </p:spTree>
    <p:extLst>
      <p:ext uri="{BB962C8B-B14F-4D97-AF65-F5344CB8AC3E}">
        <p14:creationId xmlns:p14="http://schemas.microsoft.com/office/powerpoint/2010/main" val="226832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par>
                                <p:cTn id="20" presetID="14" presetClass="entr" presetSubtype="1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神经网络</a:t>
            </a:r>
          </a:p>
        </p:txBody>
      </p:sp>
      <p:sp>
        <p:nvSpPr>
          <p:cNvPr id="19" name="内容占位符 2">
            <a:extLst>
              <a:ext uri="{FF2B5EF4-FFF2-40B4-BE49-F238E27FC236}">
                <a16:creationId xmlns:a16="http://schemas.microsoft.com/office/drawing/2014/main" id="{185FA2C5-53CD-4C6C-844D-EDE10C0F72A5}"/>
              </a:ext>
            </a:extLst>
          </p:cNvPr>
          <p:cNvSpPr txBox="1">
            <a:spLocks/>
          </p:cNvSpPr>
          <p:nvPr/>
        </p:nvSpPr>
        <p:spPr>
          <a:xfrm>
            <a:off x="685331" y="1229502"/>
            <a:ext cx="10462129" cy="52218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0070C0"/>
              </a:buClr>
              <a:buSzTx/>
              <a:buFont typeface="Wingdings" panose="05000000000000000000" pitchFamily="2" charset="2"/>
              <a:buChar char="n"/>
              <a:tabLst/>
              <a:defRPr/>
            </a:pPr>
            <a:r>
              <a:rPr kumimoji="0" lang="zh-CN" altLang="en-US" sz="280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神经网络规则</a:t>
            </a:r>
            <a:r>
              <a:rPr kumimoji="0" lang="zh-CN" altLang="en-US" sz="28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a:t>
            </a:r>
            <a:endParaRPr kumimoji="0" lang="en-US" altLang="zh-CN" sz="2800"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L="685800" marR="0" lvl="1" indent="-228600" algn="l" defTabSz="914400" rtl="0" eaLnBrk="1" fontAlgn="auto" latinLnBrk="0" hangingPunct="1">
              <a:lnSpc>
                <a:spcPct val="150000"/>
              </a:lnSpc>
              <a:spcBef>
                <a:spcPts val="500"/>
              </a:spcBef>
              <a:spcAft>
                <a:spcPts val="0"/>
              </a:spcAft>
              <a:buClr>
                <a:sysClr val="windowText" lastClr="0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输入层，输出层，隐藏层</a:t>
            </a:r>
            <a:endPar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L="685800" marR="0" lvl="1" indent="-228600" algn="l" defTabSz="914400" rtl="0" eaLnBrk="1" fontAlgn="auto" latinLnBrk="0" hangingPunct="1">
              <a:lnSpc>
                <a:spcPct val="150000"/>
              </a:lnSpc>
              <a:spcBef>
                <a:spcPts val="500"/>
              </a:spcBef>
              <a:spcAft>
                <a:spcPts val="0"/>
              </a:spcAft>
              <a:buClr>
                <a:sysClr val="windowText" lastClr="0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同一层的神经元之间没有连接</a:t>
            </a:r>
            <a:endPar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L="685800" marR="0" lvl="1" indent="-228600" algn="l" defTabSz="914400" rtl="0" eaLnBrk="1" fontAlgn="auto" latinLnBrk="0" hangingPunct="1">
              <a:lnSpc>
                <a:spcPct val="150000"/>
              </a:lnSpc>
              <a:spcBef>
                <a:spcPts val="500"/>
              </a:spcBef>
              <a:spcAft>
                <a:spcPts val="0"/>
              </a:spcAft>
              <a:buClr>
                <a:sysClr val="windowText" lastClr="0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第</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N</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层的每个神经元和第</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N-1</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层的所有神经元相连，第</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N-1</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层神经元的输出就是第</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N</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层神经元的输入</a:t>
            </a:r>
            <a:endPar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L="685800" marR="0" lvl="1" indent="-228600" algn="l" defTabSz="914400" rtl="0" eaLnBrk="1" fontAlgn="auto" latinLnBrk="0" hangingPunct="1">
              <a:lnSpc>
                <a:spcPct val="150000"/>
              </a:lnSpc>
              <a:spcBef>
                <a:spcPts val="500"/>
              </a:spcBef>
              <a:spcAft>
                <a:spcPts val="0"/>
              </a:spcAft>
              <a:buClr>
                <a:sysClr val="windowText" lastClr="0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每个连接都有一个权值</a:t>
            </a:r>
            <a:endPar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endParaRPr>
          </a:p>
          <a:p>
            <a:pPr marL="685800" marR="0" lvl="1" indent="-228600" algn="l" defTabSz="914400" rtl="0" eaLnBrk="1" fontAlgn="auto" latinLnBrk="0" hangingPunct="1">
              <a:lnSpc>
                <a:spcPct val="150000"/>
              </a:lnSpc>
              <a:spcBef>
                <a:spcPts val="500"/>
              </a:spcBef>
              <a:spcAft>
                <a:spcPts val="0"/>
              </a:spcAft>
              <a:buClr>
                <a:sysClr val="windowText" lastClr="000000"/>
              </a:buClr>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比如：卷积神经网络</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CNN</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，循环神经网络</a:t>
            </a:r>
            <a:r>
              <a:rPr kumimoji="0" lang="en-US" altLang="zh-CN"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RNN</a:t>
            </a:r>
            <a:r>
              <a:rPr kumimoji="0" lang="zh-CN" altLang="en-US" sz="2400" b="1" i="0" u="none" strike="noStrike" kern="1200" cap="none" spc="0" normalizeH="0" baseline="0" noProof="0" dirty="0">
                <a:ln>
                  <a:noFill/>
                </a:ln>
                <a:solidFill>
                  <a:sysClr val="windowText" lastClr="000000"/>
                </a:solidFill>
                <a:effectLst/>
                <a:uLnTx/>
                <a:uFillTx/>
                <a:latin typeface="楷体" panose="02010609060101010101" pitchFamily="49" charset="-122"/>
                <a:ea typeface="楷体" panose="02010609060101010101" pitchFamily="49" charset="-122"/>
              </a:rPr>
              <a:t>，都具有不同的连接规则</a:t>
            </a:r>
          </a:p>
          <a:p>
            <a:pPr marL="228600" marR="0" lvl="0" indent="-228600" algn="l" defTabSz="914400" rtl="0" eaLnBrk="1" fontAlgn="auto" latinLnBrk="0" hangingPunct="1">
              <a:lnSpc>
                <a:spcPct val="120000"/>
              </a:lnSpc>
              <a:spcBef>
                <a:spcPts val="1000"/>
              </a:spcBef>
              <a:spcAft>
                <a:spcPts val="0"/>
              </a:spcAft>
              <a:buClr>
                <a:srgbClr val="0070C0"/>
              </a:buClr>
              <a:buSzTx/>
              <a:buFont typeface="Wingdings" panose="05000000000000000000" pitchFamily="2" charset="2"/>
              <a:buChar char="n"/>
              <a:tabLst/>
              <a:defRPr/>
            </a:pPr>
            <a:endParaRPr kumimoji="0" lang="zh-CN" altLang="en-US" sz="2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6597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神经网络</a:t>
            </a:r>
          </a:p>
        </p:txBody>
      </p:sp>
      <p:pic>
        <p:nvPicPr>
          <p:cNvPr id="8" name="内容占位符 4">
            <a:extLst>
              <a:ext uri="{FF2B5EF4-FFF2-40B4-BE49-F238E27FC236}">
                <a16:creationId xmlns:a16="http://schemas.microsoft.com/office/drawing/2014/main" id="{F9A192F4-DB3B-42D5-8634-7D4E5662F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972" y="1150375"/>
            <a:ext cx="7648500" cy="4038811"/>
          </a:xfrm>
          <a:prstGeom prst="rect">
            <a:avLst/>
          </a:prstGeom>
        </p:spPr>
      </p:pic>
      <p:sp>
        <p:nvSpPr>
          <p:cNvPr id="10" name="文本框 9">
            <a:extLst>
              <a:ext uri="{FF2B5EF4-FFF2-40B4-BE49-F238E27FC236}">
                <a16:creationId xmlns:a16="http://schemas.microsoft.com/office/drawing/2014/main" id="{4D55AA51-C148-4482-A71D-E310D6A3CCF3}"/>
              </a:ext>
            </a:extLst>
          </p:cNvPr>
          <p:cNvSpPr txBox="1"/>
          <p:nvPr/>
        </p:nvSpPr>
        <p:spPr>
          <a:xfrm>
            <a:off x="2213719" y="5295630"/>
            <a:ext cx="7648500" cy="1200329"/>
          </a:xfrm>
          <a:prstGeom prst="rect">
            <a:avLst/>
          </a:prstGeom>
          <a:noFill/>
        </p:spPr>
        <p:txBody>
          <a:bodyPr wrap="square" rtlCol="0">
            <a:spAutoFit/>
          </a:bodyPr>
          <a:lstStyle/>
          <a:p>
            <a:r>
              <a:rPr lang="zh-CN" altLang="en-US" sz="2400" b="1" dirty="0">
                <a:solidFill>
                  <a:srgbClr val="000000"/>
                </a:solidFill>
                <a:latin typeface="楷体" panose="02010609060101010101" pitchFamily="49" charset="-122"/>
                <a:ea typeface="楷体" panose="02010609060101010101" pitchFamily="49" charset="-122"/>
              </a:rPr>
              <a:t>神经网络的每一层的作用实际上就是先将输入向量左乘一个数组进行</a:t>
            </a:r>
            <a:r>
              <a:rPr lang="zh-CN" altLang="en-US" sz="2400" b="1" dirty="0">
                <a:solidFill>
                  <a:srgbClr val="FF0000"/>
                </a:solidFill>
                <a:latin typeface="楷体" panose="02010609060101010101" pitchFamily="49" charset="-122"/>
                <a:ea typeface="楷体" panose="02010609060101010101" pitchFamily="49" charset="-122"/>
              </a:rPr>
              <a:t>线性变换</a:t>
            </a:r>
            <a:r>
              <a:rPr lang="zh-CN" altLang="en-US" sz="2400" b="1" dirty="0">
                <a:solidFill>
                  <a:srgbClr val="000000"/>
                </a:solidFill>
                <a:latin typeface="楷体" panose="02010609060101010101" pitchFamily="49" charset="-122"/>
                <a:ea typeface="楷体" panose="02010609060101010101" pitchFamily="49" charset="-122"/>
              </a:rPr>
              <a:t>，得到一个新的</a:t>
            </a:r>
            <a:r>
              <a:rPr lang="zh-CN" altLang="en-US" sz="2400" b="1" dirty="0">
                <a:solidFill>
                  <a:srgbClr val="FF0000"/>
                </a:solidFill>
                <a:latin typeface="楷体" panose="02010609060101010101" pitchFamily="49" charset="-122"/>
                <a:ea typeface="楷体" panose="02010609060101010101" pitchFamily="49" charset="-122"/>
              </a:rPr>
              <a:t>向量</a:t>
            </a:r>
            <a:r>
              <a:rPr lang="zh-CN" altLang="en-US" sz="2400" b="1" dirty="0">
                <a:solidFill>
                  <a:srgbClr val="000000"/>
                </a:solidFill>
                <a:latin typeface="楷体" panose="02010609060101010101" pitchFamily="49" charset="-122"/>
                <a:ea typeface="楷体" panose="02010609060101010101" pitchFamily="49" charset="-122"/>
              </a:rPr>
              <a:t>，然后再对这个向量</a:t>
            </a:r>
            <a:r>
              <a:rPr lang="zh-CN" altLang="en-US" sz="2400" b="1" dirty="0">
                <a:solidFill>
                  <a:srgbClr val="FF0000"/>
                </a:solidFill>
                <a:latin typeface="楷体" panose="02010609060101010101" pitchFamily="49" charset="-122"/>
                <a:ea typeface="楷体" panose="02010609060101010101" pitchFamily="49" charset="-122"/>
              </a:rPr>
              <a:t>逐元素</a:t>
            </a:r>
            <a:r>
              <a:rPr lang="zh-CN" altLang="en-US" sz="2400" b="1" dirty="0">
                <a:solidFill>
                  <a:srgbClr val="000000"/>
                </a:solidFill>
                <a:latin typeface="楷体" panose="02010609060101010101" pitchFamily="49" charset="-122"/>
                <a:ea typeface="楷体" panose="02010609060101010101" pitchFamily="49" charset="-122"/>
              </a:rPr>
              <a:t>应用一个</a:t>
            </a:r>
            <a:r>
              <a:rPr lang="zh-CN" altLang="en-US" sz="2400" b="1" dirty="0">
                <a:solidFill>
                  <a:srgbClr val="FF0000"/>
                </a:solidFill>
                <a:latin typeface="楷体" panose="02010609060101010101" pitchFamily="49" charset="-122"/>
                <a:ea typeface="楷体" panose="02010609060101010101" pitchFamily="49" charset="-122"/>
              </a:rPr>
              <a:t>激活函数</a:t>
            </a:r>
          </a:p>
        </p:txBody>
      </p:sp>
    </p:spTree>
    <p:extLst>
      <p:ext uri="{BB962C8B-B14F-4D97-AF65-F5344CB8AC3E}">
        <p14:creationId xmlns:p14="http://schemas.microsoft.com/office/powerpoint/2010/main" val="4069124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神经网络的训练</a:t>
            </a:r>
          </a:p>
        </p:txBody>
      </p:sp>
      <p:sp>
        <p:nvSpPr>
          <p:cNvPr id="6" name="箭头: 右 5">
            <a:extLst>
              <a:ext uri="{FF2B5EF4-FFF2-40B4-BE49-F238E27FC236}">
                <a16:creationId xmlns:a16="http://schemas.microsoft.com/office/drawing/2014/main" id="{B070D39A-C1BD-4465-86BB-849E6117E268}"/>
              </a:ext>
            </a:extLst>
          </p:cNvPr>
          <p:cNvSpPr/>
          <p:nvPr/>
        </p:nvSpPr>
        <p:spPr>
          <a:xfrm>
            <a:off x="950202" y="1698843"/>
            <a:ext cx="2256183" cy="1401418"/>
          </a:xfrm>
          <a:prstGeom prst="rightArrow">
            <a:avLst/>
          </a:prstGeom>
          <a:solidFill>
            <a:srgbClr val="00B0F0"/>
          </a:solidFill>
          <a:ln w="12700" cap="flat" cmpd="sng" algn="ctr">
            <a:solidFill>
              <a:srgbClr val="00B0F0"/>
            </a:solidFill>
            <a:prstDash val="solid"/>
            <a:miter lim="800000"/>
          </a:ln>
          <a:effectLst/>
        </p:spPr>
        <p:txBody>
          <a:bodyPr rtlCol="0" anchor="ctr"/>
          <a:lstStyle/>
          <a:p>
            <a:pPr algn="ctr">
              <a:defRPr/>
            </a:pPr>
            <a:r>
              <a:rPr lang="zh-CN" altLang="en-US" sz="2400" kern="0" dirty="0">
                <a:solidFill>
                  <a:srgbClr val="FFFFFF"/>
                </a:solidFill>
                <a:latin typeface="Arial" panose="020F0502020204030204"/>
                <a:ea typeface="微软雅黑"/>
              </a:rPr>
              <a:t>需要学习</a:t>
            </a:r>
          </a:p>
        </p:txBody>
      </p:sp>
      <p:sp>
        <p:nvSpPr>
          <p:cNvPr id="8" name="文本框 7">
            <a:extLst>
              <a:ext uri="{FF2B5EF4-FFF2-40B4-BE49-F238E27FC236}">
                <a16:creationId xmlns:a16="http://schemas.microsoft.com/office/drawing/2014/main" id="{337F467E-DE0C-4A3A-AABA-F79B26CFC82F}"/>
              </a:ext>
            </a:extLst>
          </p:cNvPr>
          <p:cNvSpPr txBox="1"/>
          <p:nvPr/>
        </p:nvSpPr>
        <p:spPr>
          <a:xfrm>
            <a:off x="3782853" y="1984053"/>
            <a:ext cx="3289853"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solidFill>
                  <a:srgbClr val="000000"/>
                </a:solidFill>
                <a:latin typeface="楷体" panose="02010609060101010101" pitchFamily="49" charset="-122"/>
                <a:ea typeface="楷体" panose="02010609060101010101" pitchFamily="49" charset="-122"/>
              </a:rPr>
              <a:t>神经网络是</a:t>
            </a:r>
            <a:r>
              <a:rPr lang="zh-CN" altLang="en-US" sz="2400" b="1" dirty="0">
                <a:solidFill>
                  <a:srgbClr val="FF0000"/>
                </a:solidFill>
                <a:latin typeface="楷体" panose="02010609060101010101" pitchFamily="49" charset="-122"/>
                <a:ea typeface="楷体" panose="02010609060101010101" pitchFamily="49" charset="-122"/>
              </a:rPr>
              <a:t>模型</a:t>
            </a:r>
            <a:endParaRPr lang="en-US" altLang="zh-CN" sz="2400" b="1" dirty="0">
              <a:solidFill>
                <a:srgbClr val="FF0000"/>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solidFill>
                  <a:srgbClr val="FF0000"/>
                </a:solidFill>
                <a:latin typeface="楷体" panose="02010609060101010101" pitchFamily="49" charset="-122"/>
                <a:ea typeface="楷体" panose="02010609060101010101" pitchFamily="49" charset="-122"/>
              </a:rPr>
              <a:t>权值</a:t>
            </a:r>
            <a:r>
              <a:rPr lang="zh-CN" altLang="en-US" sz="2400" b="1" dirty="0">
                <a:solidFill>
                  <a:srgbClr val="000000"/>
                </a:solidFill>
                <a:latin typeface="楷体" panose="02010609060101010101" pitchFamily="49" charset="-122"/>
                <a:ea typeface="楷体" panose="02010609060101010101" pitchFamily="49" charset="-122"/>
              </a:rPr>
              <a:t>就是模型的</a:t>
            </a:r>
            <a:r>
              <a:rPr lang="zh-CN" altLang="en-US" sz="2400" b="1" dirty="0">
                <a:solidFill>
                  <a:srgbClr val="FF0000"/>
                </a:solidFill>
                <a:latin typeface="楷体" panose="02010609060101010101" pitchFamily="49" charset="-122"/>
                <a:ea typeface="楷体" panose="02010609060101010101" pitchFamily="49" charset="-122"/>
              </a:rPr>
              <a:t>参数</a:t>
            </a:r>
          </a:p>
        </p:txBody>
      </p:sp>
      <p:sp>
        <p:nvSpPr>
          <p:cNvPr id="10" name="箭头: 右 9">
            <a:extLst>
              <a:ext uri="{FF2B5EF4-FFF2-40B4-BE49-F238E27FC236}">
                <a16:creationId xmlns:a16="http://schemas.microsoft.com/office/drawing/2014/main" id="{FD816C99-7997-4913-9FB8-BE0C9E4DCE4E}"/>
              </a:ext>
            </a:extLst>
          </p:cNvPr>
          <p:cNvSpPr/>
          <p:nvPr/>
        </p:nvSpPr>
        <p:spPr>
          <a:xfrm>
            <a:off x="950202" y="4014662"/>
            <a:ext cx="2445027" cy="1401418"/>
          </a:xfrm>
          <a:prstGeom prst="rightArrow">
            <a:avLst/>
          </a:prstGeom>
          <a:solidFill>
            <a:srgbClr val="00B0F0"/>
          </a:solidFill>
          <a:ln w="12700" cap="flat" cmpd="sng" algn="ctr">
            <a:solidFill>
              <a:srgbClr val="00B0F0"/>
            </a:solidFill>
            <a:prstDash val="solid"/>
            <a:miter lim="800000"/>
          </a:ln>
          <a:effectLst/>
        </p:spPr>
        <p:txBody>
          <a:bodyPr rtlCol="0" anchor="ctr"/>
          <a:lstStyle/>
          <a:p>
            <a:pPr algn="ctr">
              <a:defRPr/>
            </a:pPr>
            <a:r>
              <a:rPr lang="zh-CN" altLang="en-US" sz="2400" kern="0" dirty="0">
                <a:solidFill>
                  <a:srgbClr val="FFFFFF"/>
                </a:solidFill>
                <a:latin typeface="Arial" panose="020F0502020204030204"/>
                <a:ea typeface="微软雅黑"/>
              </a:rPr>
              <a:t>需要调的参数</a:t>
            </a:r>
          </a:p>
        </p:txBody>
      </p:sp>
      <p:sp>
        <p:nvSpPr>
          <p:cNvPr id="11" name="文本框 10">
            <a:extLst>
              <a:ext uri="{FF2B5EF4-FFF2-40B4-BE49-F238E27FC236}">
                <a16:creationId xmlns:a16="http://schemas.microsoft.com/office/drawing/2014/main" id="{9079AF36-6FA3-43C9-A632-B2140F84307B}"/>
              </a:ext>
            </a:extLst>
          </p:cNvPr>
          <p:cNvSpPr txBox="1"/>
          <p:nvPr/>
        </p:nvSpPr>
        <p:spPr>
          <a:xfrm>
            <a:off x="4059492" y="4180603"/>
            <a:ext cx="3289853"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solidFill>
                  <a:srgbClr val="000000"/>
                </a:solidFill>
                <a:latin typeface="楷体" panose="02010609060101010101" pitchFamily="49" charset="-122"/>
                <a:ea typeface="楷体" panose="02010609060101010101" pitchFamily="49" charset="-122"/>
              </a:rPr>
              <a:t>连接方式</a:t>
            </a:r>
            <a:endParaRPr lang="en-US" altLang="zh-CN" sz="2400" b="1" dirty="0">
              <a:solidFill>
                <a:srgbClr val="000000"/>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solidFill>
                  <a:srgbClr val="000000"/>
                </a:solidFill>
                <a:latin typeface="楷体" panose="02010609060101010101" pitchFamily="49" charset="-122"/>
                <a:ea typeface="楷体" panose="02010609060101010101" pitchFamily="49" charset="-122"/>
              </a:rPr>
              <a:t>网络层数</a:t>
            </a:r>
            <a:endParaRPr lang="en-US" altLang="zh-CN" sz="2400" b="1" dirty="0">
              <a:solidFill>
                <a:srgbClr val="000000"/>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2400" b="1" dirty="0">
                <a:solidFill>
                  <a:srgbClr val="000000"/>
                </a:solidFill>
                <a:latin typeface="楷体" panose="02010609060101010101" pitchFamily="49" charset="-122"/>
                <a:ea typeface="楷体" panose="02010609060101010101" pitchFamily="49" charset="-122"/>
              </a:rPr>
              <a:t>每层节点数</a:t>
            </a:r>
          </a:p>
        </p:txBody>
      </p:sp>
      <p:sp>
        <p:nvSpPr>
          <p:cNvPr id="12" name="文本框 11">
            <a:extLst>
              <a:ext uri="{FF2B5EF4-FFF2-40B4-BE49-F238E27FC236}">
                <a16:creationId xmlns:a16="http://schemas.microsoft.com/office/drawing/2014/main" id="{6DB3337D-DE73-4F52-A12D-D09FA09A3156}"/>
              </a:ext>
            </a:extLst>
          </p:cNvPr>
          <p:cNvSpPr txBox="1"/>
          <p:nvPr/>
        </p:nvSpPr>
        <p:spPr>
          <a:xfrm>
            <a:off x="6950123" y="4483025"/>
            <a:ext cx="1653210" cy="461665"/>
          </a:xfrm>
          <a:prstGeom prst="rect">
            <a:avLst/>
          </a:prstGeom>
          <a:noFill/>
        </p:spPr>
        <p:txBody>
          <a:bodyPr wrap="square" rtlCol="0">
            <a:spAutoFit/>
          </a:bodyPr>
          <a:lstStyle/>
          <a:p>
            <a:r>
              <a:rPr lang="zh-CN" altLang="en-US" sz="2400" b="1" dirty="0">
                <a:solidFill>
                  <a:srgbClr val="FF0000"/>
                </a:solidFill>
                <a:latin typeface="楷体" panose="02010609060101010101" pitchFamily="49" charset="-122"/>
                <a:ea typeface="楷体" panose="02010609060101010101" pitchFamily="49" charset="-122"/>
              </a:rPr>
              <a:t>超参数</a:t>
            </a:r>
          </a:p>
        </p:txBody>
      </p:sp>
      <p:sp>
        <p:nvSpPr>
          <p:cNvPr id="13" name="右大括号 12">
            <a:extLst>
              <a:ext uri="{FF2B5EF4-FFF2-40B4-BE49-F238E27FC236}">
                <a16:creationId xmlns:a16="http://schemas.microsoft.com/office/drawing/2014/main" id="{F1A8C02F-950C-4D99-8C1B-B0E1EFE2D747}"/>
              </a:ext>
            </a:extLst>
          </p:cNvPr>
          <p:cNvSpPr/>
          <p:nvPr/>
        </p:nvSpPr>
        <p:spPr>
          <a:xfrm>
            <a:off x="6367028" y="4180603"/>
            <a:ext cx="347869" cy="1066510"/>
          </a:xfrm>
          <a:prstGeom prst="rightBrace">
            <a:avLst>
              <a:gd name="adj1" fmla="val 51190"/>
              <a:gd name="adj2" fmla="val 50000"/>
            </a:avLst>
          </a:prstGeom>
          <a:noFill/>
          <a:ln w="15875" cap="flat" cmpd="sng" algn="ctr">
            <a:solidFill>
              <a:srgbClr val="000000"/>
            </a:solidFill>
            <a:prstDash val="solid"/>
            <a:miter lim="800000"/>
          </a:ln>
          <a:effectLst/>
        </p:spPr>
        <p:txBody>
          <a:bodyPr rtlCol="0" anchor="ctr"/>
          <a:lstStyle/>
          <a:p>
            <a:pPr algn="ctr">
              <a:defRPr/>
            </a:pPr>
            <a:endParaRPr lang="zh-CN" altLang="en-US" kern="0">
              <a:solidFill>
                <a:srgbClr val="000000"/>
              </a:solidFill>
              <a:latin typeface="Arial" panose="020F0502020204030204"/>
              <a:ea typeface="微软雅黑"/>
            </a:endParaRPr>
          </a:p>
        </p:txBody>
      </p:sp>
      <p:pic>
        <p:nvPicPr>
          <p:cNvPr id="9" name="内容占位符 4">
            <a:extLst>
              <a:ext uri="{FF2B5EF4-FFF2-40B4-BE49-F238E27FC236}">
                <a16:creationId xmlns:a16="http://schemas.microsoft.com/office/drawing/2014/main" id="{1D0A6B6B-680A-473D-A385-DB497C303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178" y="1452797"/>
            <a:ext cx="5119821" cy="2703535"/>
          </a:xfrm>
          <a:prstGeom prst="rect">
            <a:avLst/>
          </a:prstGeom>
        </p:spPr>
      </p:pic>
    </p:spTree>
    <p:extLst>
      <p:ext uri="{BB962C8B-B14F-4D97-AF65-F5344CB8AC3E}">
        <p14:creationId xmlns:p14="http://schemas.microsoft.com/office/powerpoint/2010/main" val="223907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1" y="314983"/>
            <a:ext cx="8890183"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神经网络（</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back-propagation</a:t>
            </a: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sp>
        <p:nvSpPr>
          <p:cNvPr id="6" name="内容占位符 2">
            <a:extLst>
              <a:ext uri="{FF2B5EF4-FFF2-40B4-BE49-F238E27FC236}">
                <a16:creationId xmlns:a16="http://schemas.microsoft.com/office/drawing/2014/main" id="{B3C9290F-E448-4C71-B3CA-C9C853B80DEF}"/>
              </a:ext>
            </a:extLst>
          </p:cNvPr>
          <p:cNvSpPr txBox="1">
            <a:spLocks/>
          </p:cNvSpPr>
          <p:nvPr/>
        </p:nvSpPr>
        <p:spPr>
          <a:xfrm>
            <a:off x="890452" y="1253331"/>
            <a:ext cx="8835439" cy="435133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BP</a:t>
            </a: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神经网络就是</a:t>
            </a:r>
            <a:r>
              <a:rPr kumimoji="0" lang="zh-CN" altLang="en-US"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rPr>
              <a:t>多层前向网络</a:t>
            </a:r>
            <a:endParaRPr kumimoji="0" lang="en-US" altLang="zh-CN"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zh-CN" altLang="en-US" sz="2400" b="1" i="0" u="none" strike="noStrike" kern="12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endParaRPr>
          </a:p>
        </p:txBody>
      </p:sp>
      <p:graphicFrame>
        <p:nvGraphicFramePr>
          <p:cNvPr id="10" name="Object 11">
            <a:extLst>
              <a:ext uri="{FF2B5EF4-FFF2-40B4-BE49-F238E27FC236}">
                <a16:creationId xmlns:a16="http://schemas.microsoft.com/office/drawing/2014/main" id="{0CE71EC5-C4BC-4BC3-95A1-DDE5BB82E8B7}"/>
              </a:ext>
            </a:extLst>
          </p:cNvPr>
          <p:cNvGraphicFramePr>
            <a:graphicFrameLocks noChangeAspect="1"/>
          </p:cNvGraphicFramePr>
          <p:nvPr/>
        </p:nvGraphicFramePr>
        <p:xfrm>
          <a:off x="8160544" y="2100109"/>
          <a:ext cx="241300" cy="1143000"/>
        </p:xfrm>
        <a:graphic>
          <a:graphicData uri="http://schemas.openxmlformats.org/presentationml/2006/ole">
            <mc:AlternateContent xmlns:mc="http://schemas.openxmlformats.org/markup-compatibility/2006">
              <mc:Choice xmlns:v="urn:schemas-microsoft-com:vml" Requires="v">
                <p:oleObj spid="_x0000_s24806" name="公式" r:id="rId4" imgW="241300" imgH="1143000" progId="Equation.3">
                  <p:embed/>
                </p:oleObj>
              </mc:Choice>
              <mc:Fallback>
                <p:oleObj name="公式" r:id="rId4" imgW="241300" imgH="1143000" progId="Equation.3">
                  <p:embed/>
                  <p:pic>
                    <p:nvPicPr>
                      <p:cNvPr id="6" name="Object 11">
                        <a:extLst>
                          <a:ext uri="{FF2B5EF4-FFF2-40B4-BE49-F238E27FC236}">
                            <a16:creationId xmlns:a16="http://schemas.microsoft.com/office/drawing/2014/main" id="{FE5EBA22-1502-4D78-8CD2-A210A298D3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544" y="2100109"/>
                        <a:ext cx="2413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8">
            <a:extLst>
              <a:ext uri="{FF2B5EF4-FFF2-40B4-BE49-F238E27FC236}">
                <a16:creationId xmlns:a16="http://schemas.microsoft.com/office/drawing/2014/main" id="{CC2E6E57-072D-4DD7-8489-0FDB71D0A4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3906" y="1900084"/>
            <a:ext cx="810418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3">
            <a:extLst>
              <a:ext uri="{FF2B5EF4-FFF2-40B4-BE49-F238E27FC236}">
                <a16:creationId xmlns:a16="http://schemas.microsoft.com/office/drawing/2014/main" id="{B5A10DE2-3D99-4285-AA0C-24C0D87DB6F6}"/>
              </a:ext>
            </a:extLst>
          </p:cNvPr>
          <p:cNvGraphicFramePr>
            <a:graphicFrameLocks noChangeAspect="1"/>
          </p:cNvGraphicFramePr>
          <p:nvPr/>
        </p:nvGraphicFramePr>
        <p:xfrm>
          <a:off x="10036970" y="2585884"/>
          <a:ext cx="693737" cy="3048000"/>
        </p:xfrm>
        <a:graphic>
          <a:graphicData uri="http://schemas.openxmlformats.org/presentationml/2006/ole">
            <mc:AlternateContent xmlns:mc="http://schemas.openxmlformats.org/markup-compatibility/2006">
              <mc:Choice xmlns:v="urn:schemas-microsoft-com:vml" Requires="v">
                <p:oleObj spid="_x0000_s24807" name="公式" r:id="rId7" imgW="241300" imgH="1143000" progId="Equation.3">
                  <p:embed/>
                </p:oleObj>
              </mc:Choice>
              <mc:Fallback>
                <p:oleObj name="公式" r:id="rId7" imgW="241300" imgH="1143000" progId="Equation.3">
                  <p:embed/>
                  <p:pic>
                    <p:nvPicPr>
                      <p:cNvPr id="8" name="Object 13">
                        <a:extLst>
                          <a:ext uri="{FF2B5EF4-FFF2-40B4-BE49-F238E27FC236}">
                            <a16:creationId xmlns:a16="http://schemas.microsoft.com/office/drawing/2014/main" id="{DF5A7B0B-1C05-4191-BBF6-CB2835A617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6970" y="2585884"/>
                        <a:ext cx="693737" cy="304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5">
            <a:extLst>
              <a:ext uri="{FF2B5EF4-FFF2-40B4-BE49-F238E27FC236}">
                <a16:creationId xmlns:a16="http://schemas.microsoft.com/office/drawing/2014/main" id="{C58F1A22-CBFB-4AF2-8DCF-DBEE1A28227F}"/>
              </a:ext>
            </a:extLst>
          </p:cNvPr>
          <p:cNvGraphicFramePr>
            <a:graphicFrameLocks noChangeAspect="1"/>
          </p:cNvGraphicFramePr>
          <p:nvPr/>
        </p:nvGraphicFramePr>
        <p:xfrm>
          <a:off x="1580356" y="2509684"/>
          <a:ext cx="539750" cy="3048000"/>
        </p:xfrm>
        <a:graphic>
          <a:graphicData uri="http://schemas.openxmlformats.org/presentationml/2006/ole">
            <mc:AlternateContent xmlns:mc="http://schemas.openxmlformats.org/markup-compatibility/2006">
              <mc:Choice xmlns:v="urn:schemas-microsoft-com:vml" Requires="v">
                <p:oleObj spid="_x0000_s24808" name="公式" r:id="rId9" imgW="203200" imgH="1143000" progId="Equation.3">
                  <p:embed/>
                </p:oleObj>
              </mc:Choice>
              <mc:Fallback>
                <p:oleObj name="公式" r:id="rId9" imgW="203200" imgH="1143000" progId="Equation.3">
                  <p:embed/>
                  <p:pic>
                    <p:nvPicPr>
                      <p:cNvPr id="9" name="Object 15">
                        <a:extLst>
                          <a:ext uri="{FF2B5EF4-FFF2-40B4-BE49-F238E27FC236}">
                            <a16:creationId xmlns:a16="http://schemas.microsoft.com/office/drawing/2014/main" id="{8FD805C0-B844-4CBC-8884-227DB9EFE2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0356" y="2509684"/>
                        <a:ext cx="539750" cy="304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7265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学习算法</a:t>
            </a:r>
          </a:p>
        </p:txBody>
      </p:sp>
      <p:sp>
        <p:nvSpPr>
          <p:cNvPr id="6" name="内容占位符 2">
            <a:extLst>
              <a:ext uri="{FF2B5EF4-FFF2-40B4-BE49-F238E27FC236}">
                <a16:creationId xmlns:a16="http://schemas.microsoft.com/office/drawing/2014/main" id="{BBD5E9A8-EC89-44A8-A43E-CA0C7D84EF94}"/>
              </a:ext>
            </a:extLst>
          </p:cNvPr>
          <p:cNvSpPr txBox="1">
            <a:spLocks/>
          </p:cNvSpPr>
          <p:nvPr/>
        </p:nvSpPr>
        <p:spPr>
          <a:xfrm>
            <a:off x="685330" y="1311695"/>
            <a:ext cx="8171076" cy="52218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defRPr/>
            </a:pPr>
            <a:r>
              <a:rPr lang="zh-CN" altLang="en-US" dirty="0">
                <a:solidFill>
                  <a:srgbClr val="0000FF"/>
                </a:solidFill>
                <a:ea typeface="宋体" panose="02010600030101010101" pitchFamily="2" charset="-122"/>
              </a:rPr>
              <a:t>前向传播</a:t>
            </a:r>
          </a:p>
        </p:txBody>
      </p:sp>
      <p:sp>
        <p:nvSpPr>
          <p:cNvPr id="8" name="椭圆 7">
            <a:extLst>
              <a:ext uri="{FF2B5EF4-FFF2-40B4-BE49-F238E27FC236}">
                <a16:creationId xmlns:a16="http://schemas.microsoft.com/office/drawing/2014/main" id="{083F9371-0E81-4C38-9456-9B0C60BBA2FC}"/>
              </a:ext>
            </a:extLst>
          </p:cNvPr>
          <p:cNvSpPr/>
          <p:nvPr/>
        </p:nvSpPr>
        <p:spPr>
          <a:xfrm>
            <a:off x="1268360" y="2450690"/>
            <a:ext cx="403123" cy="412955"/>
          </a:xfrm>
          <a:prstGeom prst="ellipse">
            <a:avLst/>
          </a:prstGeom>
          <a:gradFill rotWithShape="1">
            <a:gsLst>
              <a:gs pos="0">
                <a:srgbClr val="86C157">
                  <a:tint val="94000"/>
                  <a:satMod val="100000"/>
                  <a:lumMod val="108000"/>
                </a:srgbClr>
              </a:gs>
              <a:gs pos="50000">
                <a:srgbClr val="86C157">
                  <a:tint val="98000"/>
                  <a:shade val="100000"/>
                  <a:satMod val="100000"/>
                  <a:lumMod val="100000"/>
                </a:srgbClr>
              </a:gs>
              <a:gs pos="100000">
                <a:srgbClr val="86C157">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0" name="椭圆 9">
            <a:extLst>
              <a:ext uri="{FF2B5EF4-FFF2-40B4-BE49-F238E27FC236}">
                <a16:creationId xmlns:a16="http://schemas.microsoft.com/office/drawing/2014/main" id="{80127D06-E522-4DAD-866B-93EDAD70FC57}"/>
              </a:ext>
            </a:extLst>
          </p:cNvPr>
          <p:cNvSpPr/>
          <p:nvPr/>
        </p:nvSpPr>
        <p:spPr>
          <a:xfrm>
            <a:off x="1268360" y="3509660"/>
            <a:ext cx="403123" cy="412955"/>
          </a:xfrm>
          <a:prstGeom prst="ellipse">
            <a:avLst/>
          </a:prstGeom>
          <a:gradFill rotWithShape="1">
            <a:gsLst>
              <a:gs pos="0">
                <a:srgbClr val="86C157">
                  <a:tint val="94000"/>
                  <a:satMod val="100000"/>
                  <a:lumMod val="108000"/>
                </a:srgbClr>
              </a:gs>
              <a:gs pos="50000">
                <a:srgbClr val="86C157">
                  <a:tint val="98000"/>
                  <a:shade val="100000"/>
                  <a:satMod val="100000"/>
                  <a:lumMod val="100000"/>
                </a:srgbClr>
              </a:gs>
              <a:gs pos="100000">
                <a:srgbClr val="86C157">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1" name="椭圆 10">
            <a:extLst>
              <a:ext uri="{FF2B5EF4-FFF2-40B4-BE49-F238E27FC236}">
                <a16:creationId xmlns:a16="http://schemas.microsoft.com/office/drawing/2014/main" id="{DCF08162-B98E-469A-A8E9-C68F4ADA5341}"/>
              </a:ext>
            </a:extLst>
          </p:cNvPr>
          <p:cNvSpPr/>
          <p:nvPr/>
        </p:nvSpPr>
        <p:spPr>
          <a:xfrm>
            <a:off x="3199784" y="2037735"/>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2" name="椭圆 11">
            <a:extLst>
              <a:ext uri="{FF2B5EF4-FFF2-40B4-BE49-F238E27FC236}">
                <a16:creationId xmlns:a16="http://schemas.microsoft.com/office/drawing/2014/main" id="{7C439E4C-0DD4-4BF5-8829-169EA0D709B8}"/>
              </a:ext>
            </a:extLst>
          </p:cNvPr>
          <p:cNvSpPr/>
          <p:nvPr/>
        </p:nvSpPr>
        <p:spPr>
          <a:xfrm>
            <a:off x="3199784" y="3096705"/>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3" name="椭圆 12">
            <a:extLst>
              <a:ext uri="{FF2B5EF4-FFF2-40B4-BE49-F238E27FC236}">
                <a16:creationId xmlns:a16="http://schemas.microsoft.com/office/drawing/2014/main" id="{8193FA39-984D-4ADB-BA7B-F0A175058A77}"/>
              </a:ext>
            </a:extLst>
          </p:cNvPr>
          <p:cNvSpPr/>
          <p:nvPr/>
        </p:nvSpPr>
        <p:spPr>
          <a:xfrm>
            <a:off x="3199784" y="4194548"/>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4" name="椭圆 13">
            <a:extLst>
              <a:ext uri="{FF2B5EF4-FFF2-40B4-BE49-F238E27FC236}">
                <a16:creationId xmlns:a16="http://schemas.microsoft.com/office/drawing/2014/main" id="{1CE97E9E-82AC-4A62-BB9C-41F1E6DBC50C}"/>
              </a:ext>
            </a:extLst>
          </p:cNvPr>
          <p:cNvSpPr/>
          <p:nvPr/>
        </p:nvSpPr>
        <p:spPr>
          <a:xfrm>
            <a:off x="5131208" y="2450690"/>
            <a:ext cx="403123" cy="412955"/>
          </a:xfrm>
          <a:prstGeom prst="ellipse">
            <a:avLst/>
          </a:prstGeom>
          <a:gradFill rotWithShape="1">
            <a:gsLst>
              <a:gs pos="0">
                <a:srgbClr val="A35DD1">
                  <a:tint val="94000"/>
                  <a:satMod val="100000"/>
                  <a:lumMod val="108000"/>
                </a:srgbClr>
              </a:gs>
              <a:gs pos="50000">
                <a:srgbClr val="A35DD1">
                  <a:tint val="98000"/>
                  <a:shade val="100000"/>
                  <a:satMod val="100000"/>
                  <a:lumMod val="100000"/>
                </a:srgbClr>
              </a:gs>
              <a:gs pos="100000">
                <a:srgbClr val="A35DD1">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6" name="椭圆 15">
            <a:extLst>
              <a:ext uri="{FF2B5EF4-FFF2-40B4-BE49-F238E27FC236}">
                <a16:creationId xmlns:a16="http://schemas.microsoft.com/office/drawing/2014/main" id="{68ACC07A-F306-4B36-A8BF-E8E942A7C5BF}"/>
              </a:ext>
            </a:extLst>
          </p:cNvPr>
          <p:cNvSpPr/>
          <p:nvPr/>
        </p:nvSpPr>
        <p:spPr>
          <a:xfrm>
            <a:off x="5131208" y="3509660"/>
            <a:ext cx="403123" cy="412955"/>
          </a:xfrm>
          <a:prstGeom prst="ellipse">
            <a:avLst/>
          </a:prstGeom>
          <a:gradFill rotWithShape="1">
            <a:gsLst>
              <a:gs pos="0">
                <a:srgbClr val="A35DD1">
                  <a:tint val="94000"/>
                  <a:satMod val="100000"/>
                  <a:lumMod val="108000"/>
                </a:srgbClr>
              </a:gs>
              <a:gs pos="50000">
                <a:srgbClr val="A35DD1">
                  <a:tint val="98000"/>
                  <a:shade val="100000"/>
                  <a:satMod val="100000"/>
                  <a:lumMod val="100000"/>
                </a:srgbClr>
              </a:gs>
              <a:gs pos="100000">
                <a:srgbClr val="A35DD1">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cxnSp>
        <p:nvCxnSpPr>
          <p:cNvPr id="17" name="直接箭头连接符 16">
            <a:extLst>
              <a:ext uri="{FF2B5EF4-FFF2-40B4-BE49-F238E27FC236}">
                <a16:creationId xmlns:a16="http://schemas.microsoft.com/office/drawing/2014/main" id="{D2000469-B049-4932-8558-23562C516B92}"/>
              </a:ext>
            </a:extLst>
          </p:cNvPr>
          <p:cNvCxnSpPr>
            <a:stCxn id="8" idx="6"/>
            <a:endCxn id="11" idx="2"/>
          </p:cNvCxnSpPr>
          <p:nvPr/>
        </p:nvCxnSpPr>
        <p:spPr>
          <a:xfrm flipV="1">
            <a:off x="1671483" y="224421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18" name="直接箭头连接符 17">
            <a:extLst>
              <a:ext uri="{FF2B5EF4-FFF2-40B4-BE49-F238E27FC236}">
                <a16:creationId xmlns:a16="http://schemas.microsoft.com/office/drawing/2014/main" id="{408C79B0-CB4D-4C87-906D-328F2463B0AE}"/>
              </a:ext>
            </a:extLst>
          </p:cNvPr>
          <p:cNvCxnSpPr>
            <a:stCxn id="10" idx="6"/>
            <a:endCxn id="11" idx="2"/>
          </p:cNvCxnSpPr>
          <p:nvPr/>
        </p:nvCxnSpPr>
        <p:spPr>
          <a:xfrm flipV="1">
            <a:off x="1671483" y="2244213"/>
            <a:ext cx="1528301" cy="1471925"/>
          </a:xfrm>
          <a:prstGeom prst="straightConnector1">
            <a:avLst/>
          </a:prstGeom>
          <a:noFill/>
          <a:ln w="9525" cap="flat" cmpd="sng" algn="ctr">
            <a:solidFill>
              <a:srgbClr val="2FA3EE">
                <a:shade val="60000"/>
              </a:srgbClr>
            </a:solidFill>
            <a:prstDash val="solid"/>
            <a:tailEnd type="triangle"/>
          </a:ln>
          <a:effectLst/>
        </p:spPr>
      </p:cxnSp>
      <p:cxnSp>
        <p:nvCxnSpPr>
          <p:cNvPr id="19" name="直接箭头连接符 18">
            <a:extLst>
              <a:ext uri="{FF2B5EF4-FFF2-40B4-BE49-F238E27FC236}">
                <a16:creationId xmlns:a16="http://schemas.microsoft.com/office/drawing/2014/main" id="{3BD10493-23AB-4855-B14C-6BB6098ABA62}"/>
              </a:ext>
            </a:extLst>
          </p:cNvPr>
          <p:cNvCxnSpPr>
            <a:stCxn id="8" idx="6"/>
            <a:endCxn id="12" idx="2"/>
          </p:cNvCxnSpPr>
          <p:nvPr/>
        </p:nvCxnSpPr>
        <p:spPr>
          <a:xfrm>
            <a:off x="1671483" y="2657168"/>
            <a:ext cx="1528301" cy="646015"/>
          </a:xfrm>
          <a:prstGeom prst="straightConnector1">
            <a:avLst/>
          </a:prstGeom>
          <a:noFill/>
          <a:ln w="9525" cap="flat" cmpd="sng" algn="ctr">
            <a:solidFill>
              <a:srgbClr val="2FA3EE">
                <a:shade val="60000"/>
              </a:srgbClr>
            </a:solidFill>
            <a:prstDash val="solid"/>
            <a:tailEnd type="triangle"/>
          </a:ln>
          <a:effectLst/>
        </p:spPr>
      </p:cxnSp>
      <p:cxnSp>
        <p:nvCxnSpPr>
          <p:cNvPr id="20" name="直接箭头连接符 19">
            <a:extLst>
              <a:ext uri="{FF2B5EF4-FFF2-40B4-BE49-F238E27FC236}">
                <a16:creationId xmlns:a16="http://schemas.microsoft.com/office/drawing/2014/main" id="{8FFF4E2D-5F44-461F-9997-02032F9E5D65}"/>
              </a:ext>
            </a:extLst>
          </p:cNvPr>
          <p:cNvCxnSpPr>
            <a:stCxn id="8" idx="6"/>
            <a:endCxn id="13" idx="2"/>
          </p:cNvCxnSpPr>
          <p:nvPr/>
        </p:nvCxnSpPr>
        <p:spPr>
          <a:xfrm>
            <a:off x="1671483" y="2657168"/>
            <a:ext cx="1528301" cy="1743858"/>
          </a:xfrm>
          <a:prstGeom prst="straightConnector1">
            <a:avLst/>
          </a:prstGeom>
          <a:noFill/>
          <a:ln w="9525" cap="flat" cmpd="sng" algn="ctr">
            <a:solidFill>
              <a:srgbClr val="2FA3EE">
                <a:shade val="60000"/>
              </a:srgbClr>
            </a:solidFill>
            <a:prstDash val="solid"/>
            <a:tailEnd type="triangle"/>
          </a:ln>
          <a:effectLst/>
        </p:spPr>
      </p:cxnSp>
      <p:cxnSp>
        <p:nvCxnSpPr>
          <p:cNvPr id="21" name="直接箭头连接符 20">
            <a:extLst>
              <a:ext uri="{FF2B5EF4-FFF2-40B4-BE49-F238E27FC236}">
                <a16:creationId xmlns:a16="http://schemas.microsoft.com/office/drawing/2014/main" id="{CED35EAE-A103-4DEF-9225-BEDBFF34CB1E}"/>
              </a:ext>
            </a:extLst>
          </p:cNvPr>
          <p:cNvCxnSpPr>
            <a:stCxn id="10" idx="6"/>
            <a:endCxn id="12" idx="2"/>
          </p:cNvCxnSpPr>
          <p:nvPr/>
        </p:nvCxnSpPr>
        <p:spPr>
          <a:xfrm flipV="1">
            <a:off x="1671483" y="330318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2" name="直接箭头连接符 21">
            <a:extLst>
              <a:ext uri="{FF2B5EF4-FFF2-40B4-BE49-F238E27FC236}">
                <a16:creationId xmlns:a16="http://schemas.microsoft.com/office/drawing/2014/main" id="{14FFDD87-1ACE-4CFD-B712-5965079EDD5F}"/>
              </a:ext>
            </a:extLst>
          </p:cNvPr>
          <p:cNvCxnSpPr>
            <a:cxnSpLocks/>
            <a:stCxn id="10" idx="6"/>
            <a:endCxn id="13" idx="2"/>
          </p:cNvCxnSpPr>
          <p:nvPr/>
        </p:nvCxnSpPr>
        <p:spPr>
          <a:xfrm>
            <a:off x="1671483" y="3716138"/>
            <a:ext cx="1528301" cy="684888"/>
          </a:xfrm>
          <a:prstGeom prst="straightConnector1">
            <a:avLst/>
          </a:prstGeom>
          <a:noFill/>
          <a:ln w="9525" cap="flat" cmpd="sng" algn="ctr">
            <a:solidFill>
              <a:srgbClr val="2FA3EE">
                <a:shade val="60000"/>
              </a:srgbClr>
            </a:solidFill>
            <a:prstDash val="solid"/>
            <a:tailEnd type="triangle"/>
          </a:ln>
          <a:effectLst/>
        </p:spPr>
      </p:cxnSp>
      <p:cxnSp>
        <p:nvCxnSpPr>
          <p:cNvPr id="23" name="直接箭头连接符 22">
            <a:extLst>
              <a:ext uri="{FF2B5EF4-FFF2-40B4-BE49-F238E27FC236}">
                <a16:creationId xmlns:a16="http://schemas.microsoft.com/office/drawing/2014/main" id="{BE2CE88D-9646-4601-ACB0-BB8F818D4A75}"/>
              </a:ext>
            </a:extLst>
          </p:cNvPr>
          <p:cNvCxnSpPr>
            <a:stCxn id="11" idx="6"/>
            <a:endCxn id="14" idx="2"/>
          </p:cNvCxnSpPr>
          <p:nvPr/>
        </p:nvCxnSpPr>
        <p:spPr>
          <a:xfrm>
            <a:off x="3602907" y="224421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4" name="直接箭头连接符 23">
            <a:extLst>
              <a:ext uri="{FF2B5EF4-FFF2-40B4-BE49-F238E27FC236}">
                <a16:creationId xmlns:a16="http://schemas.microsoft.com/office/drawing/2014/main" id="{E56A58C3-DF55-41F1-B4C4-B66BA7F76183}"/>
              </a:ext>
            </a:extLst>
          </p:cNvPr>
          <p:cNvCxnSpPr>
            <a:stCxn id="12" idx="6"/>
            <a:endCxn id="14" idx="2"/>
          </p:cNvCxnSpPr>
          <p:nvPr/>
        </p:nvCxnSpPr>
        <p:spPr>
          <a:xfrm flipV="1">
            <a:off x="3602907" y="2657168"/>
            <a:ext cx="1528301" cy="646015"/>
          </a:xfrm>
          <a:prstGeom prst="straightConnector1">
            <a:avLst/>
          </a:prstGeom>
          <a:noFill/>
          <a:ln w="9525" cap="flat" cmpd="sng" algn="ctr">
            <a:solidFill>
              <a:srgbClr val="2FA3EE">
                <a:shade val="60000"/>
              </a:srgbClr>
            </a:solidFill>
            <a:prstDash val="solid"/>
            <a:tailEnd type="triangle"/>
          </a:ln>
          <a:effectLst/>
        </p:spPr>
      </p:cxnSp>
      <p:cxnSp>
        <p:nvCxnSpPr>
          <p:cNvPr id="25" name="直接箭头连接符 24">
            <a:extLst>
              <a:ext uri="{FF2B5EF4-FFF2-40B4-BE49-F238E27FC236}">
                <a16:creationId xmlns:a16="http://schemas.microsoft.com/office/drawing/2014/main" id="{0FBE9F84-1342-459B-909A-1BDF1DE8B1DB}"/>
              </a:ext>
            </a:extLst>
          </p:cNvPr>
          <p:cNvCxnSpPr>
            <a:stCxn id="13" idx="6"/>
            <a:endCxn id="14" idx="2"/>
          </p:cNvCxnSpPr>
          <p:nvPr/>
        </p:nvCxnSpPr>
        <p:spPr>
          <a:xfrm flipV="1">
            <a:off x="3602907" y="2657168"/>
            <a:ext cx="1528301" cy="1743858"/>
          </a:xfrm>
          <a:prstGeom prst="straightConnector1">
            <a:avLst/>
          </a:prstGeom>
          <a:noFill/>
          <a:ln w="9525" cap="flat" cmpd="sng" algn="ctr">
            <a:solidFill>
              <a:srgbClr val="2FA3EE">
                <a:shade val="60000"/>
              </a:srgbClr>
            </a:solidFill>
            <a:prstDash val="solid"/>
            <a:tailEnd type="triangle"/>
          </a:ln>
          <a:effectLst/>
        </p:spPr>
      </p:cxnSp>
      <p:cxnSp>
        <p:nvCxnSpPr>
          <p:cNvPr id="26" name="直接箭头连接符 25">
            <a:extLst>
              <a:ext uri="{FF2B5EF4-FFF2-40B4-BE49-F238E27FC236}">
                <a16:creationId xmlns:a16="http://schemas.microsoft.com/office/drawing/2014/main" id="{A38AA38D-4D50-4418-952E-3F799A5F166B}"/>
              </a:ext>
            </a:extLst>
          </p:cNvPr>
          <p:cNvCxnSpPr>
            <a:stCxn id="11" idx="6"/>
            <a:endCxn id="16" idx="2"/>
          </p:cNvCxnSpPr>
          <p:nvPr/>
        </p:nvCxnSpPr>
        <p:spPr>
          <a:xfrm>
            <a:off x="3602907" y="2244213"/>
            <a:ext cx="1528301" cy="1471925"/>
          </a:xfrm>
          <a:prstGeom prst="straightConnector1">
            <a:avLst/>
          </a:prstGeom>
          <a:noFill/>
          <a:ln w="9525" cap="flat" cmpd="sng" algn="ctr">
            <a:solidFill>
              <a:srgbClr val="2FA3EE">
                <a:shade val="60000"/>
              </a:srgbClr>
            </a:solidFill>
            <a:prstDash val="solid"/>
            <a:tailEnd type="triangle"/>
          </a:ln>
          <a:effectLst/>
        </p:spPr>
      </p:cxnSp>
      <p:cxnSp>
        <p:nvCxnSpPr>
          <p:cNvPr id="27" name="直接箭头连接符 26">
            <a:extLst>
              <a:ext uri="{FF2B5EF4-FFF2-40B4-BE49-F238E27FC236}">
                <a16:creationId xmlns:a16="http://schemas.microsoft.com/office/drawing/2014/main" id="{A8C285DD-2274-4DF7-839A-0CD5CDD584F2}"/>
              </a:ext>
            </a:extLst>
          </p:cNvPr>
          <p:cNvCxnSpPr>
            <a:stCxn id="12" idx="6"/>
            <a:endCxn id="16" idx="2"/>
          </p:cNvCxnSpPr>
          <p:nvPr/>
        </p:nvCxnSpPr>
        <p:spPr>
          <a:xfrm>
            <a:off x="3602907" y="330318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8" name="直接箭头连接符 27">
            <a:extLst>
              <a:ext uri="{FF2B5EF4-FFF2-40B4-BE49-F238E27FC236}">
                <a16:creationId xmlns:a16="http://schemas.microsoft.com/office/drawing/2014/main" id="{F5115605-D369-466E-83CA-74292E0EF5DD}"/>
              </a:ext>
            </a:extLst>
          </p:cNvPr>
          <p:cNvCxnSpPr>
            <a:stCxn id="13" idx="6"/>
            <a:endCxn id="16" idx="2"/>
          </p:cNvCxnSpPr>
          <p:nvPr/>
        </p:nvCxnSpPr>
        <p:spPr>
          <a:xfrm flipV="1">
            <a:off x="3602907" y="3716138"/>
            <a:ext cx="1528301" cy="684888"/>
          </a:xfrm>
          <a:prstGeom prst="straightConnector1">
            <a:avLst/>
          </a:prstGeom>
          <a:noFill/>
          <a:ln w="9525" cap="flat" cmpd="sng" algn="ctr">
            <a:solidFill>
              <a:srgbClr val="2FA3EE">
                <a:shade val="60000"/>
              </a:srgbClr>
            </a:solidFill>
            <a:prstDash val="solid"/>
            <a:tailEnd type="triangle"/>
          </a:ln>
          <a:effectLst/>
        </p:spPr>
      </p:cxnSp>
      <p:sp>
        <p:nvSpPr>
          <p:cNvPr id="29" name="文本框 28">
            <a:extLst>
              <a:ext uri="{FF2B5EF4-FFF2-40B4-BE49-F238E27FC236}">
                <a16:creationId xmlns:a16="http://schemas.microsoft.com/office/drawing/2014/main" id="{23CEC32B-4FEE-42B1-A6FA-3B112C5955F5}"/>
              </a:ext>
            </a:extLst>
          </p:cNvPr>
          <p:cNvSpPr txBox="1"/>
          <p:nvPr/>
        </p:nvSpPr>
        <p:spPr>
          <a:xfrm>
            <a:off x="1293629" y="2443236"/>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0" name="文本框 29">
            <a:extLst>
              <a:ext uri="{FF2B5EF4-FFF2-40B4-BE49-F238E27FC236}">
                <a16:creationId xmlns:a16="http://schemas.microsoft.com/office/drawing/2014/main" id="{4F904996-5068-4984-B1EF-EFFBED039BBC}"/>
              </a:ext>
            </a:extLst>
          </p:cNvPr>
          <p:cNvSpPr txBox="1"/>
          <p:nvPr/>
        </p:nvSpPr>
        <p:spPr>
          <a:xfrm>
            <a:off x="1268360" y="3513298"/>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1" name="文本框 30">
            <a:extLst>
              <a:ext uri="{FF2B5EF4-FFF2-40B4-BE49-F238E27FC236}">
                <a16:creationId xmlns:a16="http://schemas.microsoft.com/office/drawing/2014/main" id="{BD5553F3-696F-4492-A1A5-79E019B1F657}"/>
              </a:ext>
            </a:extLst>
          </p:cNvPr>
          <p:cNvSpPr txBox="1"/>
          <p:nvPr/>
        </p:nvSpPr>
        <p:spPr>
          <a:xfrm>
            <a:off x="2211644" y="2082893"/>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2" name="文本框 31">
            <a:extLst>
              <a:ext uri="{FF2B5EF4-FFF2-40B4-BE49-F238E27FC236}">
                <a16:creationId xmlns:a16="http://schemas.microsoft.com/office/drawing/2014/main" id="{21F4AA9C-1A7C-4593-8212-D923562AE8FD}"/>
              </a:ext>
            </a:extLst>
          </p:cNvPr>
          <p:cNvSpPr txBox="1"/>
          <p:nvPr/>
        </p:nvSpPr>
        <p:spPr>
          <a:xfrm>
            <a:off x="2193355" y="2596052"/>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3" name="文本框 32">
            <a:extLst>
              <a:ext uri="{FF2B5EF4-FFF2-40B4-BE49-F238E27FC236}">
                <a16:creationId xmlns:a16="http://schemas.microsoft.com/office/drawing/2014/main" id="{38F30E53-E1CE-48BE-916B-1CE3B3B456F6}"/>
              </a:ext>
            </a:extLst>
          </p:cNvPr>
          <p:cNvSpPr txBox="1"/>
          <p:nvPr/>
        </p:nvSpPr>
        <p:spPr>
          <a:xfrm>
            <a:off x="1649212" y="2736787"/>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4" name="文本框 33">
            <a:extLst>
              <a:ext uri="{FF2B5EF4-FFF2-40B4-BE49-F238E27FC236}">
                <a16:creationId xmlns:a16="http://schemas.microsoft.com/office/drawing/2014/main" id="{0DC853F4-5B66-4BCA-9C81-21C5D419B676}"/>
              </a:ext>
            </a:extLst>
          </p:cNvPr>
          <p:cNvSpPr txBox="1"/>
          <p:nvPr/>
        </p:nvSpPr>
        <p:spPr>
          <a:xfrm>
            <a:off x="1725563" y="3155499"/>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2</a:t>
            </a:r>
            <a:endParaRPr lang="zh-CN" altLang="en-US" sz="2000" dirty="0">
              <a:solidFill>
                <a:prstClr val="black"/>
              </a:solidFill>
              <a:latin typeface="Tw Cen MT" panose="020B0602020104020603"/>
              <a:ea typeface="宋体" panose="02010600030101010101" pitchFamily="2" charset="-122"/>
            </a:endParaRPr>
          </a:p>
        </p:txBody>
      </p:sp>
      <p:sp>
        <p:nvSpPr>
          <p:cNvPr id="35" name="文本框 34">
            <a:extLst>
              <a:ext uri="{FF2B5EF4-FFF2-40B4-BE49-F238E27FC236}">
                <a16:creationId xmlns:a16="http://schemas.microsoft.com/office/drawing/2014/main" id="{CAFBE4BF-1D44-4815-A519-4AF82808D23C}"/>
              </a:ext>
            </a:extLst>
          </p:cNvPr>
          <p:cNvSpPr txBox="1"/>
          <p:nvPr/>
        </p:nvSpPr>
        <p:spPr>
          <a:xfrm>
            <a:off x="2087276" y="3491958"/>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6" name="文本框 35">
            <a:extLst>
              <a:ext uri="{FF2B5EF4-FFF2-40B4-BE49-F238E27FC236}">
                <a16:creationId xmlns:a16="http://schemas.microsoft.com/office/drawing/2014/main" id="{445A1AF0-CD1E-4FEB-8CD7-37688697CB7B}"/>
              </a:ext>
            </a:extLst>
          </p:cNvPr>
          <p:cNvSpPr txBox="1"/>
          <p:nvPr/>
        </p:nvSpPr>
        <p:spPr>
          <a:xfrm>
            <a:off x="1811320" y="3854522"/>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7" name="对话气泡: 矩形 36">
            <a:extLst>
              <a:ext uri="{FF2B5EF4-FFF2-40B4-BE49-F238E27FC236}">
                <a16:creationId xmlns:a16="http://schemas.microsoft.com/office/drawing/2014/main" id="{7315B426-E1AD-4031-AE02-DBFCF7BD24EB}"/>
              </a:ext>
            </a:extLst>
          </p:cNvPr>
          <p:cNvSpPr/>
          <p:nvPr/>
        </p:nvSpPr>
        <p:spPr>
          <a:xfrm>
            <a:off x="4251835" y="515690"/>
            <a:ext cx="2119467" cy="1112006"/>
          </a:xfrm>
          <a:prstGeom prst="wedgeRectCallout">
            <a:avLst>
              <a:gd name="adj1" fmla="val -91397"/>
              <a:gd name="adj2" fmla="val 101525"/>
            </a:avLst>
          </a:prstGeom>
          <a:noFill/>
          <a:ln w="15875" cap="flat" cmpd="sng" algn="ctr">
            <a:solidFill>
              <a:srgbClr val="2FA3EE">
                <a:shade val="50000"/>
              </a:srgbClr>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pic>
        <p:nvPicPr>
          <p:cNvPr id="38" name="图片 37">
            <a:extLst>
              <a:ext uri="{FF2B5EF4-FFF2-40B4-BE49-F238E27FC236}">
                <a16:creationId xmlns:a16="http://schemas.microsoft.com/office/drawing/2014/main" id="{C657FD42-AC5C-4503-AB3F-69846F6C84C4}"/>
              </a:ext>
            </a:extLst>
          </p:cNvPr>
          <p:cNvPicPr>
            <a:picLocks noChangeAspect="1"/>
          </p:cNvPicPr>
          <p:nvPr/>
        </p:nvPicPr>
        <p:blipFill>
          <a:blip r:embed="rId3"/>
          <a:stretch>
            <a:fillRect/>
          </a:stretch>
        </p:blipFill>
        <p:spPr>
          <a:xfrm>
            <a:off x="4340139" y="541569"/>
            <a:ext cx="1942857" cy="952381"/>
          </a:xfrm>
          <a:prstGeom prst="rect">
            <a:avLst/>
          </a:prstGeom>
        </p:spPr>
      </p:pic>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5C93585-AD58-4D72-90A8-F621EEA93CF5}"/>
                  </a:ext>
                </a:extLst>
              </p:cNvPr>
              <p:cNvSpPr txBox="1"/>
              <p:nvPr/>
            </p:nvSpPr>
            <p:spPr>
              <a:xfrm>
                <a:off x="161836" y="5256155"/>
                <a:ext cx="3130922"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rPr>
                        <m:t>𝟏</m:t>
                      </m:r>
                      <m:r>
                        <a:rPr lang="zh-CN" altLang="en-US"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r>
                        <a:rPr lang="en-US" altLang="zh-CN" sz="2000" b="1" i="1">
                          <a:solidFill>
                            <a:prstClr val="black"/>
                          </a:solidFill>
                          <a:latin typeface="Cambria Math" panose="02040503050406030204" pitchFamily="18" charset="0"/>
                        </a:rPr>
                        <m:t>+</m:t>
                      </m:r>
                      <m:d>
                        <m:dPr>
                          <m:ctrlPr>
                            <a:rPr lang="en-US" altLang="zh-CN" sz="2000" b="1" i="1" smtClean="0">
                              <a:solidFill>
                                <a:prstClr val="black"/>
                              </a:solidFill>
                              <a:latin typeface="Cambria Math" panose="02040503050406030204" pitchFamily="18" charset="0"/>
                            </a:rPr>
                          </m:ctrlPr>
                        </m:dPr>
                        <m:e>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e>
                      </m:d>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𝟐</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𝟐</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39" name="文本框 38">
                <a:extLst>
                  <a:ext uri="{FF2B5EF4-FFF2-40B4-BE49-F238E27FC236}">
                    <a16:creationId xmlns:a16="http://schemas.microsoft.com/office/drawing/2014/main" id="{65C93585-AD58-4D72-90A8-F621EEA93CF5}"/>
                  </a:ext>
                </a:extLst>
              </p:cNvPr>
              <p:cNvSpPr txBox="1">
                <a:spLocks noRot="1" noChangeAspect="1" noMove="1" noResize="1" noEditPoints="1" noAdjustHandles="1" noChangeArrowheads="1" noChangeShapeType="1" noTextEdit="1"/>
              </p:cNvSpPr>
              <p:nvPr/>
            </p:nvSpPr>
            <p:spPr>
              <a:xfrm>
                <a:off x="161836" y="5256155"/>
                <a:ext cx="3130922" cy="307777"/>
              </a:xfrm>
              <a:prstGeom prst="rect">
                <a:avLst/>
              </a:prstGeom>
              <a:blipFill>
                <a:blip r:embed="rId5"/>
                <a:stretch>
                  <a:fillRect l="-1365" r="-1170" b="-5882"/>
                </a:stretch>
              </a:blipFill>
            </p:spPr>
            <p:txBody>
              <a:bodyPr/>
              <a:lstStyle/>
              <a:p>
                <a:r>
                  <a:rPr lang="zh-CN" altLang="en-US">
                    <a:noFill/>
                  </a:rPr>
                  <a:t> </a:t>
                </a:r>
              </a:p>
            </p:txBody>
          </p:sp>
        </mc:Fallback>
      </mc:AlternateContent>
      <p:sp>
        <p:nvSpPr>
          <p:cNvPr id="40" name="矩形 39">
            <a:extLst>
              <a:ext uri="{FF2B5EF4-FFF2-40B4-BE49-F238E27FC236}">
                <a16:creationId xmlns:a16="http://schemas.microsoft.com/office/drawing/2014/main" id="{8BF3D34A-6ED5-4CA3-B341-929A447DDF87}"/>
              </a:ext>
            </a:extLst>
          </p:cNvPr>
          <p:cNvSpPr/>
          <p:nvPr/>
        </p:nvSpPr>
        <p:spPr>
          <a:xfrm>
            <a:off x="3255238" y="2641273"/>
            <a:ext cx="291822"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algn="ctr" defTabSz="457200">
              <a:defRPr/>
            </a:pPr>
            <a:r>
              <a:rPr lang="en-US" altLang="zh-CN" kern="0" dirty="0">
                <a:solidFill>
                  <a:prstClr val="black"/>
                </a:solidFill>
                <a:latin typeface="Tw Cen MT" panose="020B0602020104020603"/>
                <a:ea typeface="宋体" panose="02010600030101010101" pitchFamily="2" charset="-122"/>
              </a:rPr>
              <a:t>1</a:t>
            </a:r>
            <a:endParaRPr lang="zh-CN" altLang="en-US" kern="0" dirty="0">
              <a:solidFill>
                <a:prstClr val="black"/>
              </a:solidFill>
              <a:latin typeface="Tw Cen MT" panose="020B0602020104020603"/>
              <a:ea typeface="宋体" panose="02010600030101010101" pitchFamily="2" charset="-122"/>
            </a:endParaRPr>
          </a:p>
        </p:txBody>
      </p:sp>
      <p:cxnSp>
        <p:nvCxnSpPr>
          <p:cNvPr id="41" name="直接箭头连接符 40">
            <a:extLst>
              <a:ext uri="{FF2B5EF4-FFF2-40B4-BE49-F238E27FC236}">
                <a16:creationId xmlns:a16="http://schemas.microsoft.com/office/drawing/2014/main" id="{DFE5B036-615E-4523-BCC0-4BA5D45E87B0}"/>
              </a:ext>
            </a:extLst>
          </p:cNvPr>
          <p:cNvCxnSpPr>
            <a:stCxn id="40" idx="0"/>
            <a:endCxn id="11" idx="4"/>
          </p:cNvCxnSpPr>
          <p:nvPr/>
        </p:nvCxnSpPr>
        <p:spPr>
          <a:xfrm flipV="1">
            <a:off x="3401149" y="2450690"/>
            <a:ext cx="197" cy="190583"/>
          </a:xfrm>
          <a:prstGeom prst="straightConnector1">
            <a:avLst/>
          </a:prstGeom>
          <a:noFill/>
          <a:ln w="9525" cap="flat" cmpd="sng" algn="ctr">
            <a:solidFill>
              <a:srgbClr val="2FA3EE">
                <a:shade val="60000"/>
              </a:srgbClr>
            </a:solidFill>
            <a:prstDash val="solid"/>
            <a:tailEnd type="triangle"/>
          </a:ln>
          <a:effectLst/>
        </p:spPr>
      </p:cxnSp>
      <p:sp>
        <p:nvSpPr>
          <p:cNvPr id="42" name="矩形 41">
            <a:extLst>
              <a:ext uri="{FF2B5EF4-FFF2-40B4-BE49-F238E27FC236}">
                <a16:creationId xmlns:a16="http://schemas.microsoft.com/office/drawing/2014/main" id="{FAF884EE-FED4-432B-8286-CB4C6A58CF88}"/>
              </a:ext>
            </a:extLst>
          </p:cNvPr>
          <p:cNvSpPr/>
          <p:nvPr/>
        </p:nvSpPr>
        <p:spPr>
          <a:xfrm>
            <a:off x="3234729" y="3688257"/>
            <a:ext cx="291822"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algn="ctr" defTabSz="457200">
              <a:defRPr/>
            </a:pPr>
            <a:r>
              <a:rPr lang="en-US" altLang="zh-CN" kern="0" dirty="0">
                <a:solidFill>
                  <a:prstClr val="black"/>
                </a:solidFill>
                <a:latin typeface="Tw Cen MT" panose="020B0602020104020603"/>
                <a:ea typeface="宋体" panose="02010600030101010101" pitchFamily="2" charset="-122"/>
              </a:rPr>
              <a:t>0</a:t>
            </a:r>
            <a:endParaRPr lang="zh-CN" altLang="en-US" kern="0" dirty="0">
              <a:solidFill>
                <a:prstClr val="black"/>
              </a:solidFill>
              <a:latin typeface="Tw Cen MT" panose="020B0602020104020603"/>
              <a:ea typeface="宋体" panose="02010600030101010101" pitchFamily="2" charset="-122"/>
            </a:endParaRPr>
          </a:p>
        </p:txBody>
      </p:sp>
      <p:cxnSp>
        <p:nvCxnSpPr>
          <p:cNvPr id="43" name="直接箭头连接符 42">
            <a:extLst>
              <a:ext uri="{FF2B5EF4-FFF2-40B4-BE49-F238E27FC236}">
                <a16:creationId xmlns:a16="http://schemas.microsoft.com/office/drawing/2014/main" id="{2BAFD68F-C636-4F62-8A10-49E3AB5B20E9}"/>
              </a:ext>
            </a:extLst>
          </p:cNvPr>
          <p:cNvCxnSpPr>
            <a:stCxn id="42" idx="0"/>
          </p:cNvCxnSpPr>
          <p:nvPr/>
        </p:nvCxnSpPr>
        <p:spPr>
          <a:xfrm flipV="1">
            <a:off x="3380640" y="3497674"/>
            <a:ext cx="197" cy="190583"/>
          </a:xfrm>
          <a:prstGeom prst="straightConnector1">
            <a:avLst/>
          </a:prstGeom>
          <a:noFill/>
          <a:ln w="9525" cap="flat" cmpd="sng" algn="ctr">
            <a:solidFill>
              <a:srgbClr val="2FA3EE">
                <a:shade val="60000"/>
              </a:srgbClr>
            </a:solidFill>
            <a:prstDash val="solid"/>
            <a:tailEnd type="triangle"/>
          </a:ln>
          <a:effectLst/>
        </p:spPr>
      </p:cxnSp>
      <p:sp>
        <p:nvSpPr>
          <p:cNvPr id="44" name="矩形 43">
            <a:extLst>
              <a:ext uri="{FF2B5EF4-FFF2-40B4-BE49-F238E27FC236}">
                <a16:creationId xmlns:a16="http://schemas.microsoft.com/office/drawing/2014/main" id="{8DD9E78C-A28D-4788-A08F-B56424DF7A95}"/>
              </a:ext>
            </a:extLst>
          </p:cNvPr>
          <p:cNvSpPr/>
          <p:nvPr/>
        </p:nvSpPr>
        <p:spPr>
          <a:xfrm>
            <a:off x="3190713" y="4798086"/>
            <a:ext cx="403123"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algn="ctr" defTabSz="457200">
              <a:defRPr/>
            </a:pPr>
            <a:r>
              <a:rPr lang="en-US" altLang="zh-CN" kern="0" dirty="0">
                <a:solidFill>
                  <a:prstClr val="black"/>
                </a:solidFill>
                <a:latin typeface="Tw Cen MT" panose="020B0602020104020603"/>
                <a:ea typeface="宋体" panose="02010600030101010101" pitchFamily="2" charset="-122"/>
              </a:rPr>
              <a:t>-1</a:t>
            </a:r>
            <a:endParaRPr lang="zh-CN" altLang="en-US" kern="0" dirty="0">
              <a:solidFill>
                <a:prstClr val="black"/>
              </a:solidFill>
              <a:latin typeface="Tw Cen MT" panose="020B0602020104020603"/>
              <a:ea typeface="宋体" panose="02010600030101010101" pitchFamily="2" charset="-122"/>
            </a:endParaRPr>
          </a:p>
        </p:txBody>
      </p:sp>
      <p:cxnSp>
        <p:nvCxnSpPr>
          <p:cNvPr id="45" name="直接箭头连接符 44">
            <a:extLst>
              <a:ext uri="{FF2B5EF4-FFF2-40B4-BE49-F238E27FC236}">
                <a16:creationId xmlns:a16="http://schemas.microsoft.com/office/drawing/2014/main" id="{3A0E128E-59CA-45A4-A4B4-71CD1A86968B}"/>
              </a:ext>
            </a:extLst>
          </p:cNvPr>
          <p:cNvCxnSpPr>
            <a:cxnSpLocks/>
            <a:stCxn id="44" idx="0"/>
            <a:endCxn id="13" idx="4"/>
          </p:cNvCxnSpPr>
          <p:nvPr/>
        </p:nvCxnSpPr>
        <p:spPr>
          <a:xfrm flipV="1">
            <a:off x="3392275" y="4607503"/>
            <a:ext cx="9071" cy="190583"/>
          </a:xfrm>
          <a:prstGeom prst="straightConnector1">
            <a:avLst/>
          </a:prstGeom>
          <a:noFill/>
          <a:ln w="9525" cap="flat" cmpd="sng" algn="ctr">
            <a:solidFill>
              <a:srgbClr val="2FA3EE">
                <a:shade val="60000"/>
              </a:srgbClr>
            </a:solidFill>
            <a:prstDash val="solid"/>
            <a:tailEnd type="triangle"/>
          </a:ln>
          <a:effectLst/>
        </p:spPr>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CAD8B23C-BCEC-402D-A391-742208A8F24A}"/>
                  </a:ext>
                </a:extLst>
              </p:cNvPr>
              <p:cNvSpPr txBox="1"/>
              <p:nvPr/>
            </p:nvSpPr>
            <p:spPr>
              <a:xfrm>
                <a:off x="126050" y="5884674"/>
                <a:ext cx="1685270" cy="583365"/>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f>
                        <m:fPr>
                          <m:ctrlPr>
                            <a:rPr lang="en-US" altLang="zh-CN" sz="2000" b="1" i="1" smtClean="0">
                              <a:solidFill>
                                <a:prstClr val="black"/>
                              </a:solidFill>
                              <a:latin typeface="Cambria Math" panose="02040503050406030204" pitchFamily="18" charset="0"/>
                            </a:rPr>
                          </m:ctrlPr>
                        </m:fPr>
                        <m:num>
                          <m:r>
                            <a:rPr lang="en-US" altLang="zh-CN" sz="2000" b="1" i="1" smtClean="0">
                              <a:solidFill>
                                <a:prstClr val="black"/>
                              </a:solidFill>
                              <a:latin typeface="Cambria Math" panose="02040503050406030204" pitchFamily="18" charset="0"/>
                            </a:rPr>
                            <m:t>𝟏</m:t>
                          </m:r>
                        </m:num>
                        <m:den>
                          <m:r>
                            <a:rPr lang="en-US" altLang="zh-CN" sz="2000" b="1" i="1" smtClean="0">
                              <a:solidFill>
                                <a:prstClr val="black"/>
                              </a:solidFill>
                              <a:latin typeface="Cambria Math" panose="02040503050406030204" pitchFamily="18" charset="0"/>
                            </a:rPr>
                            <m:t>𝟏</m:t>
                          </m:r>
                          <m:r>
                            <a:rPr lang="en-US" altLang="zh-CN" sz="2000" b="1" i="1" smtClean="0">
                              <a:solidFill>
                                <a:prstClr val="black"/>
                              </a:solidFill>
                              <a:latin typeface="Cambria Math" panose="02040503050406030204" pitchFamily="18" charset="0"/>
                            </a:rPr>
                            <m:t>+</m:t>
                          </m:r>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𝒆</m:t>
                              </m:r>
                            </m:e>
                            <m:sup>
                              <m:r>
                                <a:rPr lang="en-US" altLang="zh-CN" sz="2000" b="1" i="1" smtClean="0">
                                  <a:solidFill>
                                    <a:prstClr val="black"/>
                                  </a:solidFill>
                                  <a:latin typeface="Cambria Math" panose="02040503050406030204" pitchFamily="18" charset="0"/>
                                </a:rPr>
                                <m:t>𝟐</m:t>
                              </m:r>
                            </m:sup>
                          </m:sSup>
                        </m:den>
                      </m:f>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a:solidFill>
                            <a:prstClr val="black"/>
                          </a:solidFill>
                          <a:latin typeface="Cambria Math" panose="02040503050406030204" pitchFamily="18" charset="0"/>
                          <a:ea typeface="Cambria Math" panose="02040503050406030204" pitchFamily="18" charset="0"/>
                        </a:rPr>
                        <m:t>𝟎</m:t>
                      </m:r>
                      <m:r>
                        <a:rPr lang="en-US" altLang="zh-CN" sz="2000" b="1" i="1">
                          <a:solidFill>
                            <a:prstClr val="black"/>
                          </a:solidFill>
                          <a:latin typeface="Cambria Math" panose="02040503050406030204" pitchFamily="18" charset="0"/>
                          <a:ea typeface="Cambria Math" panose="02040503050406030204" pitchFamily="18" charset="0"/>
                        </a:rPr>
                        <m:t>.</m:t>
                      </m:r>
                      <m:r>
                        <a:rPr lang="en-US" altLang="zh-CN" sz="20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6" name="文本框 45">
                <a:extLst>
                  <a:ext uri="{FF2B5EF4-FFF2-40B4-BE49-F238E27FC236}">
                    <a16:creationId xmlns:a16="http://schemas.microsoft.com/office/drawing/2014/main" id="{CAD8B23C-BCEC-402D-A391-742208A8F24A}"/>
                  </a:ext>
                </a:extLst>
              </p:cNvPr>
              <p:cNvSpPr txBox="1">
                <a:spLocks noRot="1" noChangeAspect="1" noMove="1" noResize="1" noEditPoints="1" noAdjustHandles="1" noChangeArrowheads="1" noChangeShapeType="1" noTextEdit="1"/>
              </p:cNvSpPr>
              <p:nvPr/>
            </p:nvSpPr>
            <p:spPr>
              <a:xfrm>
                <a:off x="126050" y="5884674"/>
                <a:ext cx="1685270" cy="5833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61746686-4DFA-4B29-A37C-B80E12D62F78}"/>
                  </a:ext>
                </a:extLst>
              </p:cNvPr>
              <p:cNvSpPr/>
              <p:nvPr/>
            </p:nvSpPr>
            <p:spPr>
              <a:xfrm>
                <a:off x="3084798" y="1756368"/>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a:solidFill>
                            <a:prstClr val="black"/>
                          </a:solidFill>
                          <a:latin typeface="Cambria Math" panose="02040503050406030204" pitchFamily="18" charset="0"/>
                          <a:ea typeface="Cambria Math" panose="02040503050406030204" pitchFamily="18" charset="0"/>
                        </a:rPr>
                        <m:t>𝟎</m:t>
                      </m:r>
                      <m:r>
                        <a:rPr lang="en-US" altLang="zh-CN" sz="1600" b="1" i="1">
                          <a:solidFill>
                            <a:prstClr val="black"/>
                          </a:solidFill>
                          <a:latin typeface="Cambria Math" panose="02040503050406030204" pitchFamily="18" charset="0"/>
                          <a:ea typeface="Cambria Math" panose="02040503050406030204" pitchFamily="18" charset="0"/>
                        </a:rPr>
                        <m:t>.</m:t>
                      </m:r>
                      <m:r>
                        <a:rPr lang="en-US" altLang="zh-CN" sz="16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47" name="矩形 46">
                <a:extLst>
                  <a:ext uri="{FF2B5EF4-FFF2-40B4-BE49-F238E27FC236}">
                    <a16:creationId xmlns:a16="http://schemas.microsoft.com/office/drawing/2014/main" id="{61746686-4DFA-4B29-A37C-B80E12D62F78}"/>
                  </a:ext>
                </a:extLst>
              </p:cNvPr>
              <p:cNvSpPr>
                <a:spLocks noRot="1" noChangeAspect="1" noMove="1" noResize="1" noEditPoints="1" noAdjustHandles="1" noChangeArrowheads="1" noChangeShapeType="1" noTextEdit="1"/>
              </p:cNvSpPr>
              <p:nvPr/>
            </p:nvSpPr>
            <p:spPr>
              <a:xfrm>
                <a:off x="3084798" y="1756368"/>
                <a:ext cx="658197"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A0C5902E-0447-4462-824B-9664E04A9E84}"/>
                  </a:ext>
                </a:extLst>
              </p:cNvPr>
              <p:cNvSpPr txBox="1"/>
              <p:nvPr/>
            </p:nvSpPr>
            <p:spPr>
              <a:xfrm>
                <a:off x="3444986" y="5274233"/>
                <a:ext cx="3536161"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rPr>
                        <m:t>𝟏</m:t>
                      </m:r>
                      <m:r>
                        <a:rPr lang="zh-CN" altLang="en-US" sz="2000" b="1" i="1" smtClean="0">
                          <a:solidFill>
                            <a:prstClr val="black"/>
                          </a:solidFill>
                          <a:latin typeface="Cambria Math" panose="02040503050406030204" pitchFamily="18" charset="0"/>
                        </a:rPr>
                        <m:t>×</m:t>
                      </m:r>
                      <m:d>
                        <m:dPr>
                          <m:ctrlPr>
                            <a:rPr lang="en-US" altLang="zh-CN" sz="2000" b="1" i="1" smtClean="0">
                              <a:solidFill>
                                <a:prstClr val="black"/>
                              </a:solidFill>
                              <a:latin typeface="Cambria Math" panose="02040503050406030204" pitchFamily="18" charset="0"/>
                            </a:rPr>
                          </m:ctrlPr>
                        </m:dPr>
                        <m:e>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e>
                      </m:d>
                      <m:r>
                        <a:rPr lang="en-US" altLang="zh-CN" sz="2000" b="1" i="1">
                          <a:solidFill>
                            <a:prstClr val="black"/>
                          </a:solidFill>
                          <a:latin typeface="Cambria Math" panose="02040503050406030204" pitchFamily="18" charset="0"/>
                        </a:rPr>
                        <m:t>+</m:t>
                      </m:r>
                      <m:d>
                        <m:dPr>
                          <m:ctrlPr>
                            <a:rPr lang="en-US" altLang="zh-CN" sz="2000" b="1" i="1" smtClean="0">
                              <a:solidFill>
                                <a:prstClr val="black"/>
                              </a:solidFill>
                              <a:latin typeface="Cambria Math" panose="02040503050406030204" pitchFamily="18" charset="0"/>
                            </a:rPr>
                          </m:ctrlPr>
                        </m:dPr>
                        <m:e>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e>
                      </m:d>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𝟐</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8" name="文本框 47">
                <a:extLst>
                  <a:ext uri="{FF2B5EF4-FFF2-40B4-BE49-F238E27FC236}">
                    <a16:creationId xmlns:a16="http://schemas.microsoft.com/office/drawing/2014/main" id="{A0C5902E-0447-4462-824B-9664E04A9E84}"/>
                  </a:ext>
                </a:extLst>
              </p:cNvPr>
              <p:cNvSpPr txBox="1">
                <a:spLocks noRot="1" noChangeAspect="1" noMove="1" noResize="1" noEditPoints="1" noAdjustHandles="1" noChangeArrowheads="1" noChangeShapeType="1" noTextEdit="1"/>
              </p:cNvSpPr>
              <p:nvPr/>
            </p:nvSpPr>
            <p:spPr>
              <a:xfrm>
                <a:off x="3444986" y="5274233"/>
                <a:ext cx="3536161" cy="307777"/>
              </a:xfrm>
              <a:prstGeom prst="rect">
                <a:avLst/>
              </a:prstGeom>
              <a:blipFill>
                <a:blip r:embed="rId8"/>
                <a:stretch>
                  <a:fillRect l="-1034" r="-1207"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B611EBF0-7119-4BFF-8673-3AE1D608C102}"/>
                  </a:ext>
                </a:extLst>
              </p:cNvPr>
              <p:cNvSpPr txBox="1"/>
              <p:nvPr/>
            </p:nvSpPr>
            <p:spPr>
              <a:xfrm>
                <a:off x="3409200" y="5902752"/>
                <a:ext cx="1685270" cy="583365"/>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f>
                        <m:fPr>
                          <m:ctrlPr>
                            <a:rPr lang="en-US" altLang="zh-CN" sz="2000" b="1" i="1" smtClean="0">
                              <a:solidFill>
                                <a:prstClr val="black"/>
                              </a:solidFill>
                              <a:latin typeface="Cambria Math" panose="02040503050406030204" pitchFamily="18" charset="0"/>
                            </a:rPr>
                          </m:ctrlPr>
                        </m:fPr>
                        <m:num>
                          <m:r>
                            <a:rPr lang="en-US" altLang="zh-CN" sz="2000" b="1" i="1" smtClean="0">
                              <a:solidFill>
                                <a:prstClr val="black"/>
                              </a:solidFill>
                              <a:latin typeface="Cambria Math" panose="02040503050406030204" pitchFamily="18" charset="0"/>
                            </a:rPr>
                            <m:t>𝟏</m:t>
                          </m:r>
                        </m:num>
                        <m:den>
                          <m:r>
                            <a:rPr lang="en-US" altLang="zh-CN" sz="2000" b="1" i="1" smtClean="0">
                              <a:solidFill>
                                <a:prstClr val="black"/>
                              </a:solidFill>
                              <a:latin typeface="Cambria Math" panose="02040503050406030204" pitchFamily="18" charset="0"/>
                            </a:rPr>
                            <m:t>𝟏</m:t>
                          </m:r>
                          <m:r>
                            <a:rPr lang="en-US" altLang="zh-CN" sz="2000" b="1" i="1" smtClean="0">
                              <a:solidFill>
                                <a:prstClr val="black"/>
                              </a:solidFill>
                              <a:latin typeface="Cambria Math" panose="02040503050406030204" pitchFamily="18" charset="0"/>
                            </a:rPr>
                            <m:t>+</m:t>
                          </m:r>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𝒆</m:t>
                              </m:r>
                            </m:e>
                            <m:sup>
                              <m:r>
                                <a:rPr lang="en-US" altLang="zh-CN" sz="2000" b="1" i="1" smtClean="0">
                                  <a:solidFill>
                                    <a:prstClr val="black"/>
                                  </a:solidFill>
                                  <a:latin typeface="Cambria Math" panose="02040503050406030204" pitchFamily="18" charset="0"/>
                                </a:rPr>
                                <m:t>𝟐</m:t>
                              </m:r>
                            </m:sup>
                          </m:sSup>
                        </m:den>
                      </m:f>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a:solidFill>
                            <a:prstClr val="black"/>
                          </a:solidFill>
                          <a:latin typeface="Cambria Math" panose="02040503050406030204" pitchFamily="18" charset="0"/>
                          <a:ea typeface="Cambria Math" panose="02040503050406030204" pitchFamily="18" charset="0"/>
                        </a:rPr>
                        <m:t>𝟎</m:t>
                      </m:r>
                      <m:r>
                        <a:rPr lang="en-US" altLang="zh-CN" sz="2000" b="1" i="1">
                          <a:solidFill>
                            <a:prstClr val="black"/>
                          </a:solidFill>
                          <a:latin typeface="Cambria Math" panose="02040503050406030204" pitchFamily="18" charset="0"/>
                          <a:ea typeface="Cambria Math" panose="02040503050406030204" pitchFamily="18" charset="0"/>
                        </a:rPr>
                        <m:t>.</m:t>
                      </m:r>
                      <m:r>
                        <a:rPr lang="en-US" altLang="zh-CN" sz="20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9" name="文本框 48">
                <a:extLst>
                  <a:ext uri="{FF2B5EF4-FFF2-40B4-BE49-F238E27FC236}">
                    <a16:creationId xmlns:a16="http://schemas.microsoft.com/office/drawing/2014/main" id="{B611EBF0-7119-4BFF-8673-3AE1D608C102}"/>
                  </a:ext>
                </a:extLst>
              </p:cNvPr>
              <p:cNvSpPr txBox="1">
                <a:spLocks noRot="1" noChangeAspect="1" noMove="1" noResize="1" noEditPoints="1" noAdjustHandles="1" noChangeArrowheads="1" noChangeShapeType="1" noTextEdit="1"/>
              </p:cNvSpPr>
              <p:nvPr/>
            </p:nvSpPr>
            <p:spPr>
              <a:xfrm>
                <a:off x="3409200" y="5902752"/>
                <a:ext cx="1685270" cy="5833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3FB8F11E-74CB-4282-A33F-B86C1DCDBA1E}"/>
                  </a:ext>
                </a:extLst>
              </p:cNvPr>
              <p:cNvSpPr txBox="1"/>
              <p:nvPr/>
            </p:nvSpPr>
            <p:spPr>
              <a:xfrm>
                <a:off x="7572652" y="5238528"/>
                <a:ext cx="3343800"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rPr>
                        <m:t>𝟏</m:t>
                      </m:r>
                      <m:r>
                        <a:rPr lang="zh-CN" altLang="en-US"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r>
                        <a:rPr lang="en-US" altLang="zh-CN" sz="2000" b="1" i="1">
                          <a:solidFill>
                            <a:prstClr val="black"/>
                          </a:solidFill>
                          <a:latin typeface="Cambria Math" panose="02040503050406030204" pitchFamily="18" charset="0"/>
                        </a:rPr>
                        <m:t>+</m:t>
                      </m:r>
                      <m:d>
                        <m:dPr>
                          <m:ctrlPr>
                            <a:rPr lang="en-US" altLang="zh-CN" sz="2000" b="1" i="1" smtClean="0">
                              <a:solidFill>
                                <a:prstClr val="black"/>
                              </a:solidFill>
                              <a:latin typeface="Cambria Math" panose="02040503050406030204" pitchFamily="18" charset="0"/>
                            </a:rPr>
                          </m:ctrlPr>
                        </m:dPr>
                        <m:e>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e>
                      </m:d>
                      <m:r>
                        <a:rPr lang="en-US" altLang="zh-CN" sz="2000" b="1" i="1" smtClean="0">
                          <a:solidFill>
                            <a:prstClr val="black"/>
                          </a:solidFill>
                          <a:latin typeface="Cambria Math" panose="02040503050406030204" pitchFamily="18" charset="0"/>
                          <a:ea typeface="Cambria Math" panose="02040503050406030204" pitchFamily="18" charset="0"/>
                        </a:rPr>
                        <m:t>×</m:t>
                      </m:r>
                      <m:d>
                        <m:dPr>
                          <m:ctrlPr>
                            <a:rPr lang="en-US" altLang="zh-CN" sz="2000" b="1" i="1" smtClean="0">
                              <a:solidFill>
                                <a:prstClr val="black"/>
                              </a:solidFill>
                              <a:latin typeface="Cambria Math" panose="02040503050406030204" pitchFamily="18" charset="0"/>
                              <a:ea typeface="Cambria Math" panose="02040503050406030204" pitchFamily="18" charset="0"/>
                            </a:rPr>
                          </m:ctrlPr>
                        </m:dPr>
                        <m:e>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e>
                      </m:d>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𝟑</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0" name="文本框 49">
                <a:extLst>
                  <a:ext uri="{FF2B5EF4-FFF2-40B4-BE49-F238E27FC236}">
                    <a16:creationId xmlns:a16="http://schemas.microsoft.com/office/drawing/2014/main" id="{3FB8F11E-74CB-4282-A33F-B86C1DCDBA1E}"/>
                  </a:ext>
                </a:extLst>
              </p:cNvPr>
              <p:cNvSpPr txBox="1">
                <a:spLocks noRot="1" noChangeAspect="1" noMove="1" noResize="1" noEditPoints="1" noAdjustHandles="1" noChangeArrowheads="1" noChangeShapeType="1" noTextEdit="1"/>
              </p:cNvSpPr>
              <p:nvPr/>
            </p:nvSpPr>
            <p:spPr>
              <a:xfrm>
                <a:off x="7572652" y="5238528"/>
                <a:ext cx="3343800" cy="307777"/>
              </a:xfrm>
              <a:prstGeom prst="rect">
                <a:avLst/>
              </a:prstGeom>
              <a:blipFill>
                <a:blip r:embed="rId10"/>
                <a:stretch>
                  <a:fillRect l="-1093" r="-1093"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5D18FFF-6A5A-421C-AEEE-3BC20184EB96}"/>
                  </a:ext>
                </a:extLst>
              </p:cNvPr>
              <p:cNvSpPr txBox="1"/>
              <p:nvPr/>
            </p:nvSpPr>
            <p:spPr>
              <a:xfrm>
                <a:off x="8469138" y="5950170"/>
                <a:ext cx="1821524" cy="583365"/>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f>
                        <m:fPr>
                          <m:ctrlPr>
                            <a:rPr lang="en-US" altLang="zh-CN" sz="2000" b="1" i="1" smtClean="0">
                              <a:solidFill>
                                <a:prstClr val="black"/>
                              </a:solidFill>
                              <a:latin typeface="Cambria Math" panose="02040503050406030204" pitchFamily="18" charset="0"/>
                            </a:rPr>
                          </m:ctrlPr>
                        </m:fPr>
                        <m:num>
                          <m:r>
                            <a:rPr lang="en-US" altLang="zh-CN" sz="2000" b="1" i="1" smtClean="0">
                              <a:solidFill>
                                <a:prstClr val="black"/>
                              </a:solidFill>
                              <a:latin typeface="Cambria Math" panose="02040503050406030204" pitchFamily="18" charset="0"/>
                            </a:rPr>
                            <m:t>𝟏</m:t>
                          </m:r>
                        </m:num>
                        <m:den>
                          <m:r>
                            <a:rPr lang="en-US" altLang="zh-CN" sz="2000" b="1" i="1" smtClean="0">
                              <a:solidFill>
                                <a:prstClr val="black"/>
                              </a:solidFill>
                              <a:latin typeface="Cambria Math" panose="02040503050406030204" pitchFamily="18" charset="0"/>
                            </a:rPr>
                            <m:t>𝟏</m:t>
                          </m:r>
                          <m:r>
                            <a:rPr lang="en-US" altLang="zh-CN" sz="2000" b="1" i="1" smtClean="0">
                              <a:solidFill>
                                <a:prstClr val="black"/>
                              </a:solidFill>
                              <a:latin typeface="Cambria Math" panose="02040503050406030204" pitchFamily="18" charset="0"/>
                            </a:rPr>
                            <m:t>+</m:t>
                          </m:r>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𝒆</m:t>
                              </m:r>
                            </m:e>
                            <m:sup>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𝟑</m:t>
                              </m:r>
                            </m:sup>
                          </m:sSup>
                        </m:den>
                      </m:f>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𝟗𝟓</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1" name="文本框 50">
                <a:extLst>
                  <a:ext uri="{FF2B5EF4-FFF2-40B4-BE49-F238E27FC236}">
                    <a16:creationId xmlns:a16="http://schemas.microsoft.com/office/drawing/2014/main" id="{B5D18FFF-6A5A-421C-AEEE-3BC20184EB96}"/>
                  </a:ext>
                </a:extLst>
              </p:cNvPr>
              <p:cNvSpPr txBox="1">
                <a:spLocks noRot="1" noChangeAspect="1" noMove="1" noResize="1" noEditPoints="1" noAdjustHandles="1" noChangeArrowheads="1" noChangeShapeType="1" noTextEdit="1"/>
              </p:cNvSpPr>
              <p:nvPr/>
            </p:nvSpPr>
            <p:spPr>
              <a:xfrm>
                <a:off x="8469138" y="5950170"/>
                <a:ext cx="1821524" cy="5833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20B9A755-8513-4B41-B7BE-F24776C9290B}"/>
                  </a:ext>
                </a:extLst>
              </p:cNvPr>
              <p:cNvSpPr/>
              <p:nvPr/>
            </p:nvSpPr>
            <p:spPr>
              <a:xfrm>
                <a:off x="3072050" y="3148748"/>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a:solidFill>
                            <a:prstClr val="black"/>
                          </a:solidFill>
                          <a:latin typeface="Cambria Math" panose="02040503050406030204" pitchFamily="18" charset="0"/>
                          <a:ea typeface="Cambria Math" panose="02040503050406030204" pitchFamily="18" charset="0"/>
                        </a:rPr>
                        <m:t>𝟎</m:t>
                      </m:r>
                      <m:r>
                        <a:rPr lang="en-US" altLang="zh-CN" sz="1600" b="1" i="1">
                          <a:solidFill>
                            <a:prstClr val="black"/>
                          </a:solidFill>
                          <a:latin typeface="Cambria Math" panose="02040503050406030204" pitchFamily="18" charset="0"/>
                          <a:ea typeface="Cambria Math" panose="02040503050406030204" pitchFamily="18" charset="0"/>
                        </a:rPr>
                        <m:t>.</m:t>
                      </m:r>
                      <m:r>
                        <a:rPr lang="en-US" altLang="zh-CN" sz="16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52" name="矩形 51">
                <a:extLst>
                  <a:ext uri="{FF2B5EF4-FFF2-40B4-BE49-F238E27FC236}">
                    <a16:creationId xmlns:a16="http://schemas.microsoft.com/office/drawing/2014/main" id="{20B9A755-8513-4B41-B7BE-F24776C9290B}"/>
                  </a:ext>
                </a:extLst>
              </p:cNvPr>
              <p:cNvSpPr>
                <a:spLocks noRot="1" noChangeAspect="1" noMove="1" noResize="1" noEditPoints="1" noAdjustHandles="1" noChangeArrowheads="1" noChangeShapeType="1" noTextEdit="1"/>
              </p:cNvSpPr>
              <p:nvPr/>
            </p:nvSpPr>
            <p:spPr>
              <a:xfrm>
                <a:off x="3072050" y="3148748"/>
                <a:ext cx="658197"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0508DFAF-98D3-4029-A337-E96EF665F656}"/>
                  </a:ext>
                </a:extLst>
              </p:cNvPr>
              <p:cNvSpPr/>
              <p:nvPr/>
            </p:nvSpPr>
            <p:spPr>
              <a:xfrm>
                <a:off x="3051541" y="4247856"/>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smtClean="0">
                          <a:solidFill>
                            <a:prstClr val="black"/>
                          </a:solidFill>
                          <a:latin typeface="Cambria Math" panose="02040503050406030204" pitchFamily="18" charset="0"/>
                          <a:ea typeface="Cambria Math" panose="02040503050406030204" pitchFamily="18" charset="0"/>
                        </a:rPr>
                        <m:t>𝟎</m:t>
                      </m:r>
                      <m:r>
                        <a:rPr lang="en-US" altLang="zh-CN" sz="1600" b="1" i="1" smtClean="0">
                          <a:solidFill>
                            <a:prstClr val="black"/>
                          </a:solidFill>
                          <a:latin typeface="Cambria Math" panose="02040503050406030204" pitchFamily="18" charset="0"/>
                          <a:ea typeface="Cambria Math" panose="02040503050406030204" pitchFamily="18" charset="0"/>
                        </a:rPr>
                        <m:t>.</m:t>
                      </m:r>
                      <m:r>
                        <a:rPr lang="en-US" altLang="zh-CN" sz="1600" b="1" i="1" smtClean="0">
                          <a:solidFill>
                            <a:prstClr val="black"/>
                          </a:solidFill>
                          <a:latin typeface="Cambria Math" panose="02040503050406030204" pitchFamily="18" charset="0"/>
                          <a:ea typeface="Cambria Math" panose="02040503050406030204" pitchFamily="18" charset="0"/>
                        </a:rPr>
                        <m:t>𝟗𝟓</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53" name="矩形 52">
                <a:extLst>
                  <a:ext uri="{FF2B5EF4-FFF2-40B4-BE49-F238E27FC236}">
                    <a16:creationId xmlns:a16="http://schemas.microsoft.com/office/drawing/2014/main" id="{0508DFAF-98D3-4029-A337-E96EF665F656}"/>
                  </a:ext>
                </a:extLst>
              </p:cNvPr>
              <p:cNvSpPr>
                <a:spLocks noRot="1" noChangeAspect="1" noMove="1" noResize="1" noEditPoints="1" noAdjustHandles="1" noChangeArrowheads="1" noChangeShapeType="1" noTextEdit="1"/>
              </p:cNvSpPr>
              <p:nvPr/>
            </p:nvSpPr>
            <p:spPr>
              <a:xfrm>
                <a:off x="3051541" y="4247856"/>
                <a:ext cx="658197" cy="338554"/>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7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80">
                                          <p:stCondLst>
                                            <p:cond delay="0"/>
                                          </p:stCondLst>
                                        </p:cTn>
                                        <p:tgtEl>
                                          <p:spTgt spid="47"/>
                                        </p:tgtEl>
                                      </p:cBhvr>
                                    </p:animEffect>
                                    <p:anim calcmode="lin" valueType="num">
                                      <p:cBhvr>
                                        <p:cTn id="24"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9" dur="26">
                                          <p:stCondLst>
                                            <p:cond delay="650"/>
                                          </p:stCondLst>
                                        </p:cTn>
                                        <p:tgtEl>
                                          <p:spTgt spid="47"/>
                                        </p:tgtEl>
                                      </p:cBhvr>
                                      <p:to x="100000" y="60000"/>
                                    </p:animScale>
                                    <p:animScale>
                                      <p:cBhvr>
                                        <p:cTn id="30" dur="166" decel="50000">
                                          <p:stCondLst>
                                            <p:cond delay="676"/>
                                          </p:stCondLst>
                                        </p:cTn>
                                        <p:tgtEl>
                                          <p:spTgt spid="47"/>
                                        </p:tgtEl>
                                      </p:cBhvr>
                                      <p:to x="100000" y="100000"/>
                                    </p:animScale>
                                    <p:animScale>
                                      <p:cBhvr>
                                        <p:cTn id="31" dur="26">
                                          <p:stCondLst>
                                            <p:cond delay="1312"/>
                                          </p:stCondLst>
                                        </p:cTn>
                                        <p:tgtEl>
                                          <p:spTgt spid="47"/>
                                        </p:tgtEl>
                                      </p:cBhvr>
                                      <p:to x="100000" y="80000"/>
                                    </p:animScale>
                                    <p:animScale>
                                      <p:cBhvr>
                                        <p:cTn id="32" dur="166" decel="50000">
                                          <p:stCondLst>
                                            <p:cond delay="1338"/>
                                          </p:stCondLst>
                                        </p:cTn>
                                        <p:tgtEl>
                                          <p:spTgt spid="47"/>
                                        </p:tgtEl>
                                      </p:cBhvr>
                                      <p:to x="100000" y="100000"/>
                                    </p:animScale>
                                    <p:animScale>
                                      <p:cBhvr>
                                        <p:cTn id="33" dur="26">
                                          <p:stCondLst>
                                            <p:cond delay="1642"/>
                                          </p:stCondLst>
                                        </p:cTn>
                                        <p:tgtEl>
                                          <p:spTgt spid="47"/>
                                        </p:tgtEl>
                                      </p:cBhvr>
                                      <p:to x="100000" y="90000"/>
                                    </p:animScale>
                                    <p:animScale>
                                      <p:cBhvr>
                                        <p:cTn id="34" dur="166" decel="50000">
                                          <p:stCondLst>
                                            <p:cond delay="1668"/>
                                          </p:stCondLst>
                                        </p:cTn>
                                        <p:tgtEl>
                                          <p:spTgt spid="47"/>
                                        </p:tgtEl>
                                      </p:cBhvr>
                                      <p:to x="100000" y="100000"/>
                                    </p:animScale>
                                    <p:animScale>
                                      <p:cBhvr>
                                        <p:cTn id="35" dur="26">
                                          <p:stCondLst>
                                            <p:cond delay="1808"/>
                                          </p:stCondLst>
                                        </p:cTn>
                                        <p:tgtEl>
                                          <p:spTgt spid="47"/>
                                        </p:tgtEl>
                                      </p:cBhvr>
                                      <p:to x="100000" y="95000"/>
                                    </p:animScale>
                                    <p:animScale>
                                      <p:cBhvr>
                                        <p:cTn id="36" dur="166" decel="50000">
                                          <p:stCondLst>
                                            <p:cond delay="1834"/>
                                          </p:stCondLst>
                                        </p:cTn>
                                        <p:tgtEl>
                                          <p:spTgt spid="4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580">
                                          <p:stCondLst>
                                            <p:cond delay="0"/>
                                          </p:stCondLst>
                                        </p:cTn>
                                        <p:tgtEl>
                                          <p:spTgt spid="52"/>
                                        </p:tgtEl>
                                      </p:cBhvr>
                                    </p:animEffect>
                                    <p:anim calcmode="lin" valueType="num">
                                      <p:cBhvr>
                                        <p:cTn id="52"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57" dur="26">
                                          <p:stCondLst>
                                            <p:cond delay="650"/>
                                          </p:stCondLst>
                                        </p:cTn>
                                        <p:tgtEl>
                                          <p:spTgt spid="52"/>
                                        </p:tgtEl>
                                      </p:cBhvr>
                                      <p:to x="100000" y="60000"/>
                                    </p:animScale>
                                    <p:animScale>
                                      <p:cBhvr>
                                        <p:cTn id="58" dur="166" decel="50000">
                                          <p:stCondLst>
                                            <p:cond delay="676"/>
                                          </p:stCondLst>
                                        </p:cTn>
                                        <p:tgtEl>
                                          <p:spTgt spid="52"/>
                                        </p:tgtEl>
                                      </p:cBhvr>
                                      <p:to x="100000" y="100000"/>
                                    </p:animScale>
                                    <p:animScale>
                                      <p:cBhvr>
                                        <p:cTn id="59" dur="26">
                                          <p:stCondLst>
                                            <p:cond delay="1312"/>
                                          </p:stCondLst>
                                        </p:cTn>
                                        <p:tgtEl>
                                          <p:spTgt spid="52"/>
                                        </p:tgtEl>
                                      </p:cBhvr>
                                      <p:to x="100000" y="80000"/>
                                    </p:animScale>
                                    <p:animScale>
                                      <p:cBhvr>
                                        <p:cTn id="60" dur="166" decel="50000">
                                          <p:stCondLst>
                                            <p:cond delay="1338"/>
                                          </p:stCondLst>
                                        </p:cTn>
                                        <p:tgtEl>
                                          <p:spTgt spid="52"/>
                                        </p:tgtEl>
                                      </p:cBhvr>
                                      <p:to x="100000" y="100000"/>
                                    </p:animScale>
                                    <p:animScale>
                                      <p:cBhvr>
                                        <p:cTn id="61" dur="26">
                                          <p:stCondLst>
                                            <p:cond delay="1642"/>
                                          </p:stCondLst>
                                        </p:cTn>
                                        <p:tgtEl>
                                          <p:spTgt spid="52"/>
                                        </p:tgtEl>
                                      </p:cBhvr>
                                      <p:to x="100000" y="90000"/>
                                    </p:animScale>
                                    <p:animScale>
                                      <p:cBhvr>
                                        <p:cTn id="62" dur="166" decel="50000">
                                          <p:stCondLst>
                                            <p:cond delay="1668"/>
                                          </p:stCondLst>
                                        </p:cTn>
                                        <p:tgtEl>
                                          <p:spTgt spid="52"/>
                                        </p:tgtEl>
                                      </p:cBhvr>
                                      <p:to x="100000" y="100000"/>
                                    </p:animScale>
                                    <p:animScale>
                                      <p:cBhvr>
                                        <p:cTn id="63" dur="26">
                                          <p:stCondLst>
                                            <p:cond delay="1808"/>
                                          </p:stCondLst>
                                        </p:cTn>
                                        <p:tgtEl>
                                          <p:spTgt spid="52"/>
                                        </p:tgtEl>
                                      </p:cBhvr>
                                      <p:to x="100000" y="95000"/>
                                    </p:animScale>
                                    <p:animScale>
                                      <p:cBhvr>
                                        <p:cTn id="64" dur="166" decel="50000">
                                          <p:stCondLst>
                                            <p:cond delay="1834"/>
                                          </p:stCondLst>
                                        </p:cTn>
                                        <p:tgtEl>
                                          <p:spTgt spid="52"/>
                                        </p:tgtEl>
                                      </p:cBhvr>
                                      <p:to x="100000" y="100000"/>
                                    </p:animScale>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wipe(down)">
                                      <p:cBhvr>
                                        <p:cTn id="79" dur="580">
                                          <p:stCondLst>
                                            <p:cond delay="0"/>
                                          </p:stCondLst>
                                        </p:cTn>
                                        <p:tgtEl>
                                          <p:spTgt spid="53"/>
                                        </p:tgtEl>
                                      </p:cBhvr>
                                    </p:animEffect>
                                    <p:anim calcmode="lin" valueType="num">
                                      <p:cBhvr>
                                        <p:cTn id="80"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85" dur="26">
                                          <p:stCondLst>
                                            <p:cond delay="650"/>
                                          </p:stCondLst>
                                        </p:cTn>
                                        <p:tgtEl>
                                          <p:spTgt spid="53"/>
                                        </p:tgtEl>
                                      </p:cBhvr>
                                      <p:to x="100000" y="60000"/>
                                    </p:animScale>
                                    <p:animScale>
                                      <p:cBhvr>
                                        <p:cTn id="86" dur="166" decel="50000">
                                          <p:stCondLst>
                                            <p:cond delay="676"/>
                                          </p:stCondLst>
                                        </p:cTn>
                                        <p:tgtEl>
                                          <p:spTgt spid="53"/>
                                        </p:tgtEl>
                                      </p:cBhvr>
                                      <p:to x="100000" y="100000"/>
                                    </p:animScale>
                                    <p:animScale>
                                      <p:cBhvr>
                                        <p:cTn id="87" dur="26">
                                          <p:stCondLst>
                                            <p:cond delay="1312"/>
                                          </p:stCondLst>
                                        </p:cTn>
                                        <p:tgtEl>
                                          <p:spTgt spid="53"/>
                                        </p:tgtEl>
                                      </p:cBhvr>
                                      <p:to x="100000" y="80000"/>
                                    </p:animScale>
                                    <p:animScale>
                                      <p:cBhvr>
                                        <p:cTn id="88" dur="166" decel="50000">
                                          <p:stCondLst>
                                            <p:cond delay="1338"/>
                                          </p:stCondLst>
                                        </p:cTn>
                                        <p:tgtEl>
                                          <p:spTgt spid="53"/>
                                        </p:tgtEl>
                                      </p:cBhvr>
                                      <p:to x="100000" y="100000"/>
                                    </p:animScale>
                                    <p:animScale>
                                      <p:cBhvr>
                                        <p:cTn id="89" dur="26">
                                          <p:stCondLst>
                                            <p:cond delay="1642"/>
                                          </p:stCondLst>
                                        </p:cTn>
                                        <p:tgtEl>
                                          <p:spTgt spid="53"/>
                                        </p:tgtEl>
                                      </p:cBhvr>
                                      <p:to x="100000" y="90000"/>
                                    </p:animScale>
                                    <p:animScale>
                                      <p:cBhvr>
                                        <p:cTn id="90" dur="166" decel="50000">
                                          <p:stCondLst>
                                            <p:cond delay="1668"/>
                                          </p:stCondLst>
                                        </p:cTn>
                                        <p:tgtEl>
                                          <p:spTgt spid="53"/>
                                        </p:tgtEl>
                                      </p:cBhvr>
                                      <p:to x="100000" y="100000"/>
                                    </p:animScale>
                                    <p:animScale>
                                      <p:cBhvr>
                                        <p:cTn id="91" dur="26">
                                          <p:stCondLst>
                                            <p:cond delay="1808"/>
                                          </p:stCondLst>
                                        </p:cTn>
                                        <p:tgtEl>
                                          <p:spTgt spid="53"/>
                                        </p:tgtEl>
                                      </p:cBhvr>
                                      <p:to x="100000" y="95000"/>
                                    </p:animScale>
                                    <p:animScale>
                                      <p:cBhvr>
                                        <p:cTn id="92" dur="166" decel="50000">
                                          <p:stCondLst>
                                            <p:cond delay="1834"/>
                                          </p:stCondLst>
                                        </p:cTn>
                                        <p:tgtEl>
                                          <p:spTgt spid="5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46" grpId="0"/>
      <p:bldP spid="47" grpId="0"/>
      <p:bldP spid="48" grpId="0"/>
      <p:bldP spid="49" grpId="0"/>
      <p:bldP spid="50" grpId="0"/>
      <p:bldP spid="51" grpId="0"/>
      <p:bldP spid="52"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学习算法</a:t>
            </a:r>
          </a:p>
        </p:txBody>
      </p:sp>
      <p:sp>
        <p:nvSpPr>
          <p:cNvPr id="6" name="内容占位符 2">
            <a:extLst>
              <a:ext uri="{FF2B5EF4-FFF2-40B4-BE49-F238E27FC236}">
                <a16:creationId xmlns:a16="http://schemas.microsoft.com/office/drawing/2014/main" id="{9E30AD6C-D893-4907-AB53-95C50E54E9AF}"/>
              </a:ext>
            </a:extLst>
          </p:cNvPr>
          <p:cNvSpPr txBox="1">
            <a:spLocks/>
          </p:cNvSpPr>
          <p:nvPr/>
        </p:nvSpPr>
        <p:spPr>
          <a:xfrm>
            <a:off x="685330" y="1311695"/>
            <a:ext cx="8171076" cy="52218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0070C0"/>
              </a:buClr>
              <a:buSzTx/>
              <a:buFont typeface="Wingdings" panose="05000000000000000000"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前向传播</a:t>
            </a:r>
            <a:endParaRPr kumimoji="0" lang="zh-CN" altLang="en-US" sz="2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endParaRPr>
          </a:p>
        </p:txBody>
      </p:sp>
      <p:sp>
        <p:nvSpPr>
          <p:cNvPr id="8" name="椭圆 7">
            <a:extLst>
              <a:ext uri="{FF2B5EF4-FFF2-40B4-BE49-F238E27FC236}">
                <a16:creationId xmlns:a16="http://schemas.microsoft.com/office/drawing/2014/main" id="{0379426A-598E-429D-84F6-482054127EB1}"/>
              </a:ext>
            </a:extLst>
          </p:cNvPr>
          <p:cNvSpPr/>
          <p:nvPr/>
        </p:nvSpPr>
        <p:spPr>
          <a:xfrm>
            <a:off x="1268360" y="2450690"/>
            <a:ext cx="403123" cy="412955"/>
          </a:xfrm>
          <a:prstGeom prst="ellipse">
            <a:avLst/>
          </a:prstGeom>
          <a:gradFill rotWithShape="1">
            <a:gsLst>
              <a:gs pos="0">
                <a:srgbClr val="86C157">
                  <a:tint val="94000"/>
                  <a:satMod val="100000"/>
                  <a:lumMod val="108000"/>
                </a:srgbClr>
              </a:gs>
              <a:gs pos="50000">
                <a:srgbClr val="86C157">
                  <a:tint val="98000"/>
                  <a:shade val="100000"/>
                  <a:satMod val="100000"/>
                  <a:lumMod val="100000"/>
                </a:srgbClr>
              </a:gs>
              <a:gs pos="100000">
                <a:srgbClr val="86C157">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0" name="椭圆 9">
            <a:extLst>
              <a:ext uri="{FF2B5EF4-FFF2-40B4-BE49-F238E27FC236}">
                <a16:creationId xmlns:a16="http://schemas.microsoft.com/office/drawing/2014/main" id="{EEC36C9E-03F6-4C8B-BA42-09043765D49A}"/>
              </a:ext>
            </a:extLst>
          </p:cNvPr>
          <p:cNvSpPr/>
          <p:nvPr/>
        </p:nvSpPr>
        <p:spPr>
          <a:xfrm>
            <a:off x="1268360" y="3509660"/>
            <a:ext cx="403123" cy="412955"/>
          </a:xfrm>
          <a:prstGeom prst="ellipse">
            <a:avLst/>
          </a:prstGeom>
          <a:gradFill rotWithShape="1">
            <a:gsLst>
              <a:gs pos="0">
                <a:srgbClr val="86C157">
                  <a:tint val="94000"/>
                  <a:satMod val="100000"/>
                  <a:lumMod val="108000"/>
                </a:srgbClr>
              </a:gs>
              <a:gs pos="50000">
                <a:srgbClr val="86C157">
                  <a:tint val="98000"/>
                  <a:shade val="100000"/>
                  <a:satMod val="100000"/>
                  <a:lumMod val="100000"/>
                </a:srgbClr>
              </a:gs>
              <a:gs pos="100000">
                <a:srgbClr val="86C157">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1" name="椭圆 10">
            <a:extLst>
              <a:ext uri="{FF2B5EF4-FFF2-40B4-BE49-F238E27FC236}">
                <a16:creationId xmlns:a16="http://schemas.microsoft.com/office/drawing/2014/main" id="{8162B1E5-01B2-4BAC-896C-6186AE3A89BD}"/>
              </a:ext>
            </a:extLst>
          </p:cNvPr>
          <p:cNvSpPr/>
          <p:nvPr/>
        </p:nvSpPr>
        <p:spPr>
          <a:xfrm>
            <a:off x="3199784" y="2037735"/>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2" name="椭圆 11">
            <a:extLst>
              <a:ext uri="{FF2B5EF4-FFF2-40B4-BE49-F238E27FC236}">
                <a16:creationId xmlns:a16="http://schemas.microsoft.com/office/drawing/2014/main" id="{B268ACEF-98F3-4DC5-ABC1-4B545C00BAFB}"/>
              </a:ext>
            </a:extLst>
          </p:cNvPr>
          <p:cNvSpPr/>
          <p:nvPr/>
        </p:nvSpPr>
        <p:spPr>
          <a:xfrm>
            <a:off x="3199784" y="3096705"/>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3" name="椭圆 12">
            <a:extLst>
              <a:ext uri="{FF2B5EF4-FFF2-40B4-BE49-F238E27FC236}">
                <a16:creationId xmlns:a16="http://schemas.microsoft.com/office/drawing/2014/main" id="{CD52E492-C8ED-453C-96D1-6FB1BF815C75}"/>
              </a:ext>
            </a:extLst>
          </p:cNvPr>
          <p:cNvSpPr/>
          <p:nvPr/>
        </p:nvSpPr>
        <p:spPr>
          <a:xfrm>
            <a:off x="3199784" y="4194548"/>
            <a:ext cx="403123" cy="412955"/>
          </a:xfrm>
          <a:prstGeom prst="ellipse">
            <a:avLst/>
          </a:prstGeom>
          <a:gradFill rotWithShape="1">
            <a:gsLst>
              <a:gs pos="0">
                <a:srgbClr val="CE6633">
                  <a:tint val="94000"/>
                  <a:satMod val="100000"/>
                  <a:lumMod val="108000"/>
                </a:srgbClr>
              </a:gs>
              <a:gs pos="50000">
                <a:srgbClr val="CE6633">
                  <a:tint val="98000"/>
                  <a:shade val="100000"/>
                  <a:satMod val="100000"/>
                  <a:lumMod val="100000"/>
                </a:srgbClr>
              </a:gs>
              <a:gs pos="100000">
                <a:srgbClr val="CE6633">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4" name="椭圆 13">
            <a:extLst>
              <a:ext uri="{FF2B5EF4-FFF2-40B4-BE49-F238E27FC236}">
                <a16:creationId xmlns:a16="http://schemas.microsoft.com/office/drawing/2014/main" id="{75887FBC-CF62-4C03-AD49-9840E07D75EB}"/>
              </a:ext>
            </a:extLst>
          </p:cNvPr>
          <p:cNvSpPr/>
          <p:nvPr/>
        </p:nvSpPr>
        <p:spPr>
          <a:xfrm>
            <a:off x="5131208" y="2450690"/>
            <a:ext cx="403123" cy="412955"/>
          </a:xfrm>
          <a:prstGeom prst="ellipse">
            <a:avLst/>
          </a:prstGeom>
          <a:gradFill rotWithShape="1">
            <a:gsLst>
              <a:gs pos="0">
                <a:srgbClr val="A35DD1">
                  <a:tint val="94000"/>
                  <a:satMod val="100000"/>
                  <a:lumMod val="108000"/>
                </a:srgbClr>
              </a:gs>
              <a:gs pos="50000">
                <a:srgbClr val="A35DD1">
                  <a:tint val="98000"/>
                  <a:shade val="100000"/>
                  <a:satMod val="100000"/>
                  <a:lumMod val="100000"/>
                </a:srgbClr>
              </a:gs>
              <a:gs pos="100000">
                <a:srgbClr val="A35DD1">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16" name="椭圆 15">
            <a:extLst>
              <a:ext uri="{FF2B5EF4-FFF2-40B4-BE49-F238E27FC236}">
                <a16:creationId xmlns:a16="http://schemas.microsoft.com/office/drawing/2014/main" id="{855F2FE7-4D9A-4E85-9D67-F81C02EF9345}"/>
              </a:ext>
            </a:extLst>
          </p:cNvPr>
          <p:cNvSpPr/>
          <p:nvPr/>
        </p:nvSpPr>
        <p:spPr>
          <a:xfrm>
            <a:off x="5131208" y="3509660"/>
            <a:ext cx="403123" cy="412955"/>
          </a:xfrm>
          <a:prstGeom prst="ellipse">
            <a:avLst/>
          </a:prstGeom>
          <a:gradFill rotWithShape="1">
            <a:gsLst>
              <a:gs pos="0">
                <a:srgbClr val="A35DD1">
                  <a:tint val="94000"/>
                  <a:satMod val="100000"/>
                  <a:lumMod val="108000"/>
                </a:srgbClr>
              </a:gs>
              <a:gs pos="50000">
                <a:srgbClr val="A35DD1">
                  <a:tint val="98000"/>
                  <a:shade val="100000"/>
                  <a:satMod val="100000"/>
                  <a:lumMod val="100000"/>
                </a:srgbClr>
              </a:gs>
              <a:gs pos="100000">
                <a:srgbClr val="A35DD1">
                  <a:shade val="72000"/>
                  <a:satMod val="120000"/>
                  <a:lumMod val="100000"/>
                </a:srgbClr>
              </a:gs>
            </a:gsLst>
            <a:lin ang="5400000" scaled="0"/>
          </a:gradFill>
          <a:ln>
            <a:noFill/>
          </a:ln>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cxnSp>
        <p:nvCxnSpPr>
          <p:cNvPr id="17" name="直接箭头连接符 16">
            <a:extLst>
              <a:ext uri="{FF2B5EF4-FFF2-40B4-BE49-F238E27FC236}">
                <a16:creationId xmlns:a16="http://schemas.microsoft.com/office/drawing/2014/main" id="{A29B16DE-3E14-4613-A6FB-93E46FB5F702}"/>
              </a:ext>
            </a:extLst>
          </p:cNvPr>
          <p:cNvCxnSpPr>
            <a:stCxn id="8" idx="6"/>
            <a:endCxn id="11" idx="2"/>
          </p:cNvCxnSpPr>
          <p:nvPr/>
        </p:nvCxnSpPr>
        <p:spPr>
          <a:xfrm flipV="1">
            <a:off x="1671483" y="224421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18" name="直接箭头连接符 17">
            <a:extLst>
              <a:ext uri="{FF2B5EF4-FFF2-40B4-BE49-F238E27FC236}">
                <a16:creationId xmlns:a16="http://schemas.microsoft.com/office/drawing/2014/main" id="{ABE1656A-ACD4-4169-A860-6567EAB533DC}"/>
              </a:ext>
            </a:extLst>
          </p:cNvPr>
          <p:cNvCxnSpPr>
            <a:stCxn id="10" idx="6"/>
            <a:endCxn id="11" idx="2"/>
          </p:cNvCxnSpPr>
          <p:nvPr/>
        </p:nvCxnSpPr>
        <p:spPr>
          <a:xfrm flipV="1">
            <a:off x="1671483" y="2244213"/>
            <a:ext cx="1528301" cy="1471925"/>
          </a:xfrm>
          <a:prstGeom prst="straightConnector1">
            <a:avLst/>
          </a:prstGeom>
          <a:noFill/>
          <a:ln w="9525" cap="flat" cmpd="sng" algn="ctr">
            <a:solidFill>
              <a:srgbClr val="2FA3EE">
                <a:shade val="60000"/>
              </a:srgbClr>
            </a:solidFill>
            <a:prstDash val="solid"/>
            <a:tailEnd type="triangle"/>
          </a:ln>
          <a:effectLst/>
        </p:spPr>
      </p:cxnSp>
      <p:cxnSp>
        <p:nvCxnSpPr>
          <p:cNvPr id="19" name="直接箭头连接符 18">
            <a:extLst>
              <a:ext uri="{FF2B5EF4-FFF2-40B4-BE49-F238E27FC236}">
                <a16:creationId xmlns:a16="http://schemas.microsoft.com/office/drawing/2014/main" id="{E4B17D7B-C2DE-4729-8CEE-048FCDFF9D83}"/>
              </a:ext>
            </a:extLst>
          </p:cNvPr>
          <p:cNvCxnSpPr>
            <a:stCxn id="8" idx="6"/>
            <a:endCxn id="12" idx="2"/>
          </p:cNvCxnSpPr>
          <p:nvPr/>
        </p:nvCxnSpPr>
        <p:spPr>
          <a:xfrm>
            <a:off x="1671483" y="2657168"/>
            <a:ext cx="1528301" cy="646015"/>
          </a:xfrm>
          <a:prstGeom prst="straightConnector1">
            <a:avLst/>
          </a:prstGeom>
          <a:noFill/>
          <a:ln w="9525" cap="flat" cmpd="sng" algn="ctr">
            <a:solidFill>
              <a:srgbClr val="2FA3EE">
                <a:shade val="60000"/>
              </a:srgbClr>
            </a:solidFill>
            <a:prstDash val="solid"/>
            <a:tailEnd type="triangle"/>
          </a:ln>
          <a:effectLst/>
        </p:spPr>
      </p:cxnSp>
      <p:cxnSp>
        <p:nvCxnSpPr>
          <p:cNvPr id="20" name="直接箭头连接符 19">
            <a:extLst>
              <a:ext uri="{FF2B5EF4-FFF2-40B4-BE49-F238E27FC236}">
                <a16:creationId xmlns:a16="http://schemas.microsoft.com/office/drawing/2014/main" id="{D7DC72E3-99E9-4CBF-BDD5-19C83739D962}"/>
              </a:ext>
            </a:extLst>
          </p:cNvPr>
          <p:cNvCxnSpPr>
            <a:stCxn id="8" idx="6"/>
            <a:endCxn id="13" idx="2"/>
          </p:cNvCxnSpPr>
          <p:nvPr/>
        </p:nvCxnSpPr>
        <p:spPr>
          <a:xfrm>
            <a:off x="1671483" y="2657168"/>
            <a:ext cx="1528301" cy="1743858"/>
          </a:xfrm>
          <a:prstGeom prst="straightConnector1">
            <a:avLst/>
          </a:prstGeom>
          <a:noFill/>
          <a:ln w="9525" cap="flat" cmpd="sng" algn="ctr">
            <a:solidFill>
              <a:srgbClr val="2FA3EE">
                <a:shade val="60000"/>
              </a:srgbClr>
            </a:solidFill>
            <a:prstDash val="solid"/>
            <a:tailEnd type="triangle"/>
          </a:ln>
          <a:effectLst/>
        </p:spPr>
      </p:cxnSp>
      <p:cxnSp>
        <p:nvCxnSpPr>
          <p:cNvPr id="21" name="直接箭头连接符 20">
            <a:extLst>
              <a:ext uri="{FF2B5EF4-FFF2-40B4-BE49-F238E27FC236}">
                <a16:creationId xmlns:a16="http://schemas.microsoft.com/office/drawing/2014/main" id="{6312C060-AE18-47B7-8A2E-5742DF3718EA}"/>
              </a:ext>
            </a:extLst>
          </p:cNvPr>
          <p:cNvCxnSpPr>
            <a:stCxn id="10" idx="6"/>
            <a:endCxn id="12" idx="2"/>
          </p:cNvCxnSpPr>
          <p:nvPr/>
        </p:nvCxnSpPr>
        <p:spPr>
          <a:xfrm flipV="1">
            <a:off x="1671483" y="330318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2" name="直接箭头连接符 21">
            <a:extLst>
              <a:ext uri="{FF2B5EF4-FFF2-40B4-BE49-F238E27FC236}">
                <a16:creationId xmlns:a16="http://schemas.microsoft.com/office/drawing/2014/main" id="{FF43AE53-F07E-4F5C-B4C1-D74BB5884F51}"/>
              </a:ext>
            </a:extLst>
          </p:cNvPr>
          <p:cNvCxnSpPr>
            <a:cxnSpLocks/>
            <a:stCxn id="10" idx="6"/>
            <a:endCxn id="13" idx="2"/>
          </p:cNvCxnSpPr>
          <p:nvPr/>
        </p:nvCxnSpPr>
        <p:spPr>
          <a:xfrm>
            <a:off x="1671483" y="3716138"/>
            <a:ext cx="1528301" cy="684888"/>
          </a:xfrm>
          <a:prstGeom prst="straightConnector1">
            <a:avLst/>
          </a:prstGeom>
          <a:noFill/>
          <a:ln w="9525" cap="flat" cmpd="sng" algn="ctr">
            <a:solidFill>
              <a:srgbClr val="2FA3EE">
                <a:shade val="60000"/>
              </a:srgbClr>
            </a:solidFill>
            <a:prstDash val="solid"/>
            <a:tailEnd type="triangle"/>
          </a:ln>
          <a:effectLst/>
        </p:spPr>
      </p:cxnSp>
      <p:cxnSp>
        <p:nvCxnSpPr>
          <p:cNvPr id="23" name="直接箭头连接符 22">
            <a:extLst>
              <a:ext uri="{FF2B5EF4-FFF2-40B4-BE49-F238E27FC236}">
                <a16:creationId xmlns:a16="http://schemas.microsoft.com/office/drawing/2014/main" id="{DADE43B4-D0FD-4DCD-9C3A-69BB9E0B3632}"/>
              </a:ext>
            </a:extLst>
          </p:cNvPr>
          <p:cNvCxnSpPr>
            <a:stCxn id="11" idx="6"/>
            <a:endCxn id="14" idx="2"/>
          </p:cNvCxnSpPr>
          <p:nvPr/>
        </p:nvCxnSpPr>
        <p:spPr>
          <a:xfrm>
            <a:off x="3602907" y="224421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4" name="直接箭头连接符 23">
            <a:extLst>
              <a:ext uri="{FF2B5EF4-FFF2-40B4-BE49-F238E27FC236}">
                <a16:creationId xmlns:a16="http://schemas.microsoft.com/office/drawing/2014/main" id="{3390A675-DB47-447A-89F9-148EAA0AFB93}"/>
              </a:ext>
            </a:extLst>
          </p:cNvPr>
          <p:cNvCxnSpPr>
            <a:stCxn id="12" idx="6"/>
            <a:endCxn id="14" idx="2"/>
          </p:cNvCxnSpPr>
          <p:nvPr/>
        </p:nvCxnSpPr>
        <p:spPr>
          <a:xfrm flipV="1">
            <a:off x="3602907" y="2657168"/>
            <a:ext cx="1528301" cy="646015"/>
          </a:xfrm>
          <a:prstGeom prst="straightConnector1">
            <a:avLst/>
          </a:prstGeom>
          <a:noFill/>
          <a:ln w="9525" cap="flat" cmpd="sng" algn="ctr">
            <a:solidFill>
              <a:srgbClr val="2FA3EE">
                <a:shade val="60000"/>
              </a:srgbClr>
            </a:solidFill>
            <a:prstDash val="solid"/>
            <a:tailEnd type="triangle"/>
          </a:ln>
          <a:effectLst/>
        </p:spPr>
      </p:cxnSp>
      <p:cxnSp>
        <p:nvCxnSpPr>
          <p:cNvPr id="25" name="直接箭头连接符 24">
            <a:extLst>
              <a:ext uri="{FF2B5EF4-FFF2-40B4-BE49-F238E27FC236}">
                <a16:creationId xmlns:a16="http://schemas.microsoft.com/office/drawing/2014/main" id="{297E8C2C-79D3-4362-92FC-F2A77ACE2435}"/>
              </a:ext>
            </a:extLst>
          </p:cNvPr>
          <p:cNvCxnSpPr>
            <a:stCxn id="13" idx="6"/>
            <a:endCxn id="14" idx="2"/>
          </p:cNvCxnSpPr>
          <p:nvPr/>
        </p:nvCxnSpPr>
        <p:spPr>
          <a:xfrm flipV="1">
            <a:off x="3602907" y="2657168"/>
            <a:ext cx="1528301" cy="1743858"/>
          </a:xfrm>
          <a:prstGeom prst="straightConnector1">
            <a:avLst/>
          </a:prstGeom>
          <a:noFill/>
          <a:ln w="9525" cap="flat" cmpd="sng" algn="ctr">
            <a:solidFill>
              <a:srgbClr val="2FA3EE">
                <a:shade val="60000"/>
              </a:srgbClr>
            </a:solidFill>
            <a:prstDash val="solid"/>
            <a:tailEnd type="triangle"/>
          </a:ln>
          <a:effectLst/>
        </p:spPr>
      </p:cxnSp>
      <p:cxnSp>
        <p:nvCxnSpPr>
          <p:cNvPr id="26" name="直接箭头连接符 25">
            <a:extLst>
              <a:ext uri="{FF2B5EF4-FFF2-40B4-BE49-F238E27FC236}">
                <a16:creationId xmlns:a16="http://schemas.microsoft.com/office/drawing/2014/main" id="{AA7A051E-E690-477F-958F-C80BDE21B822}"/>
              </a:ext>
            </a:extLst>
          </p:cNvPr>
          <p:cNvCxnSpPr>
            <a:stCxn id="11" idx="6"/>
            <a:endCxn id="16" idx="2"/>
          </p:cNvCxnSpPr>
          <p:nvPr/>
        </p:nvCxnSpPr>
        <p:spPr>
          <a:xfrm>
            <a:off x="3602907" y="2244213"/>
            <a:ext cx="1528301" cy="1471925"/>
          </a:xfrm>
          <a:prstGeom prst="straightConnector1">
            <a:avLst/>
          </a:prstGeom>
          <a:noFill/>
          <a:ln w="9525" cap="flat" cmpd="sng" algn="ctr">
            <a:solidFill>
              <a:srgbClr val="2FA3EE">
                <a:shade val="60000"/>
              </a:srgbClr>
            </a:solidFill>
            <a:prstDash val="solid"/>
            <a:tailEnd type="triangle"/>
          </a:ln>
          <a:effectLst/>
        </p:spPr>
      </p:cxnSp>
      <p:cxnSp>
        <p:nvCxnSpPr>
          <p:cNvPr id="27" name="直接箭头连接符 26">
            <a:extLst>
              <a:ext uri="{FF2B5EF4-FFF2-40B4-BE49-F238E27FC236}">
                <a16:creationId xmlns:a16="http://schemas.microsoft.com/office/drawing/2014/main" id="{574CC0DA-37B8-49BE-AF0D-C36B15D20F2D}"/>
              </a:ext>
            </a:extLst>
          </p:cNvPr>
          <p:cNvCxnSpPr>
            <a:stCxn id="12" idx="6"/>
            <a:endCxn id="16" idx="2"/>
          </p:cNvCxnSpPr>
          <p:nvPr/>
        </p:nvCxnSpPr>
        <p:spPr>
          <a:xfrm>
            <a:off x="3602907" y="3303183"/>
            <a:ext cx="1528301" cy="412955"/>
          </a:xfrm>
          <a:prstGeom prst="straightConnector1">
            <a:avLst/>
          </a:prstGeom>
          <a:noFill/>
          <a:ln w="9525" cap="flat" cmpd="sng" algn="ctr">
            <a:solidFill>
              <a:srgbClr val="2FA3EE">
                <a:shade val="60000"/>
              </a:srgbClr>
            </a:solidFill>
            <a:prstDash val="solid"/>
            <a:tailEnd type="triangle"/>
          </a:ln>
          <a:effectLst/>
        </p:spPr>
      </p:cxnSp>
      <p:cxnSp>
        <p:nvCxnSpPr>
          <p:cNvPr id="28" name="直接箭头连接符 27">
            <a:extLst>
              <a:ext uri="{FF2B5EF4-FFF2-40B4-BE49-F238E27FC236}">
                <a16:creationId xmlns:a16="http://schemas.microsoft.com/office/drawing/2014/main" id="{A44C7797-7477-43D8-BB4D-82F1867F9F9C}"/>
              </a:ext>
            </a:extLst>
          </p:cNvPr>
          <p:cNvCxnSpPr>
            <a:stCxn id="13" idx="6"/>
            <a:endCxn id="16" idx="2"/>
          </p:cNvCxnSpPr>
          <p:nvPr/>
        </p:nvCxnSpPr>
        <p:spPr>
          <a:xfrm flipV="1">
            <a:off x="3602907" y="3716138"/>
            <a:ext cx="1528301" cy="684888"/>
          </a:xfrm>
          <a:prstGeom prst="straightConnector1">
            <a:avLst/>
          </a:prstGeom>
          <a:noFill/>
          <a:ln w="9525" cap="flat" cmpd="sng" algn="ctr">
            <a:solidFill>
              <a:srgbClr val="2FA3EE">
                <a:shade val="60000"/>
              </a:srgbClr>
            </a:solidFill>
            <a:prstDash val="solid"/>
            <a:tailEnd type="triangle"/>
          </a:ln>
          <a:effectLst/>
        </p:spPr>
      </p:cxnSp>
      <p:sp>
        <p:nvSpPr>
          <p:cNvPr id="29" name="文本框 28">
            <a:extLst>
              <a:ext uri="{FF2B5EF4-FFF2-40B4-BE49-F238E27FC236}">
                <a16:creationId xmlns:a16="http://schemas.microsoft.com/office/drawing/2014/main" id="{771ADE80-69AD-454E-8EE3-BDCE04DD0C34}"/>
              </a:ext>
            </a:extLst>
          </p:cNvPr>
          <p:cNvSpPr txBox="1"/>
          <p:nvPr/>
        </p:nvSpPr>
        <p:spPr>
          <a:xfrm>
            <a:off x="1293629" y="2443236"/>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0" name="文本框 29">
            <a:extLst>
              <a:ext uri="{FF2B5EF4-FFF2-40B4-BE49-F238E27FC236}">
                <a16:creationId xmlns:a16="http://schemas.microsoft.com/office/drawing/2014/main" id="{35DEEE4C-4A9F-46CE-A33F-3A70465AC0C6}"/>
              </a:ext>
            </a:extLst>
          </p:cNvPr>
          <p:cNvSpPr txBox="1"/>
          <p:nvPr/>
        </p:nvSpPr>
        <p:spPr>
          <a:xfrm>
            <a:off x="1268360" y="3513298"/>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1" name="文本框 30">
            <a:extLst>
              <a:ext uri="{FF2B5EF4-FFF2-40B4-BE49-F238E27FC236}">
                <a16:creationId xmlns:a16="http://schemas.microsoft.com/office/drawing/2014/main" id="{BECCFB2D-07E3-4DC3-B443-02E954D710D2}"/>
              </a:ext>
            </a:extLst>
          </p:cNvPr>
          <p:cNvSpPr txBox="1"/>
          <p:nvPr/>
        </p:nvSpPr>
        <p:spPr>
          <a:xfrm>
            <a:off x="2211644" y="2082893"/>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2" name="文本框 31">
            <a:extLst>
              <a:ext uri="{FF2B5EF4-FFF2-40B4-BE49-F238E27FC236}">
                <a16:creationId xmlns:a16="http://schemas.microsoft.com/office/drawing/2014/main" id="{216F4BA2-BD80-4D17-9ACB-40661C18EDAD}"/>
              </a:ext>
            </a:extLst>
          </p:cNvPr>
          <p:cNvSpPr txBox="1"/>
          <p:nvPr/>
        </p:nvSpPr>
        <p:spPr>
          <a:xfrm>
            <a:off x="2193355" y="2596052"/>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3" name="文本框 32">
            <a:extLst>
              <a:ext uri="{FF2B5EF4-FFF2-40B4-BE49-F238E27FC236}">
                <a16:creationId xmlns:a16="http://schemas.microsoft.com/office/drawing/2014/main" id="{A2FBF705-260B-459A-9BBA-238398502F16}"/>
              </a:ext>
            </a:extLst>
          </p:cNvPr>
          <p:cNvSpPr txBox="1"/>
          <p:nvPr/>
        </p:nvSpPr>
        <p:spPr>
          <a:xfrm>
            <a:off x="1649212" y="2736787"/>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4" name="文本框 33">
            <a:extLst>
              <a:ext uri="{FF2B5EF4-FFF2-40B4-BE49-F238E27FC236}">
                <a16:creationId xmlns:a16="http://schemas.microsoft.com/office/drawing/2014/main" id="{E7AA9683-EE1B-42D1-BBEC-742681B45ED2}"/>
              </a:ext>
            </a:extLst>
          </p:cNvPr>
          <p:cNvSpPr txBox="1"/>
          <p:nvPr/>
        </p:nvSpPr>
        <p:spPr>
          <a:xfrm>
            <a:off x="1725563" y="3155499"/>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2</a:t>
            </a:r>
            <a:endParaRPr lang="zh-CN" altLang="en-US" sz="2000" dirty="0">
              <a:solidFill>
                <a:prstClr val="black"/>
              </a:solidFill>
              <a:latin typeface="Tw Cen MT" panose="020B0602020104020603"/>
              <a:ea typeface="宋体" panose="02010600030101010101" pitchFamily="2" charset="-122"/>
            </a:endParaRPr>
          </a:p>
        </p:txBody>
      </p:sp>
      <p:sp>
        <p:nvSpPr>
          <p:cNvPr id="35" name="文本框 34">
            <a:extLst>
              <a:ext uri="{FF2B5EF4-FFF2-40B4-BE49-F238E27FC236}">
                <a16:creationId xmlns:a16="http://schemas.microsoft.com/office/drawing/2014/main" id="{62661DCB-CCED-4CC7-8872-CB34E9E69775}"/>
              </a:ext>
            </a:extLst>
          </p:cNvPr>
          <p:cNvSpPr txBox="1"/>
          <p:nvPr/>
        </p:nvSpPr>
        <p:spPr>
          <a:xfrm>
            <a:off x="2087276" y="3491958"/>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6" name="文本框 35">
            <a:extLst>
              <a:ext uri="{FF2B5EF4-FFF2-40B4-BE49-F238E27FC236}">
                <a16:creationId xmlns:a16="http://schemas.microsoft.com/office/drawing/2014/main" id="{BBC2A2B6-2FAD-4876-B6B5-394D470E8835}"/>
              </a:ext>
            </a:extLst>
          </p:cNvPr>
          <p:cNvSpPr txBox="1"/>
          <p:nvPr/>
        </p:nvSpPr>
        <p:spPr>
          <a:xfrm>
            <a:off x="1811320" y="3854522"/>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37" name="对话气泡: 矩形 36">
            <a:extLst>
              <a:ext uri="{FF2B5EF4-FFF2-40B4-BE49-F238E27FC236}">
                <a16:creationId xmlns:a16="http://schemas.microsoft.com/office/drawing/2014/main" id="{74A29CDC-CA17-474A-B469-24F7978DB225}"/>
              </a:ext>
            </a:extLst>
          </p:cNvPr>
          <p:cNvSpPr/>
          <p:nvPr/>
        </p:nvSpPr>
        <p:spPr>
          <a:xfrm>
            <a:off x="4251835" y="515690"/>
            <a:ext cx="2119467" cy="1112006"/>
          </a:xfrm>
          <a:prstGeom prst="wedgeRectCallout">
            <a:avLst>
              <a:gd name="adj1" fmla="val -91397"/>
              <a:gd name="adj2" fmla="val 101525"/>
            </a:avLst>
          </a:prstGeom>
          <a:noFill/>
          <a:ln w="15875" cap="flat" cmpd="sng" algn="ctr">
            <a:solidFill>
              <a:srgbClr val="2FA3EE">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pic>
        <p:nvPicPr>
          <p:cNvPr id="38" name="图片 37">
            <a:extLst>
              <a:ext uri="{FF2B5EF4-FFF2-40B4-BE49-F238E27FC236}">
                <a16:creationId xmlns:a16="http://schemas.microsoft.com/office/drawing/2014/main" id="{C1E01177-0927-4E46-978E-CB5293B1E7D4}"/>
              </a:ext>
            </a:extLst>
          </p:cNvPr>
          <p:cNvPicPr>
            <a:picLocks noChangeAspect="1"/>
          </p:cNvPicPr>
          <p:nvPr/>
        </p:nvPicPr>
        <p:blipFill>
          <a:blip r:embed="rId3"/>
          <a:stretch>
            <a:fillRect/>
          </a:stretch>
        </p:blipFill>
        <p:spPr>
          <a:xfrm>
            <a:off x="4340139" y="541569"/>
            <a:ext cx="1942857" cy="952381"/>
          </a:xfrm>
          <a:prstGeom prst="rect">
            <a:avLst/>
          </a:prstGeom>
        </p:spPr>
      </p:pic>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CE54265-7FF4-4B5F-99CB-71F3A78BC0B3}"/>
                  </a:ext>
                </a:extLst>
              </p:cNvPr>
              <p:cNvSpPr txBox="1"/>
              <p:nvPr/>
            </p:nvSpPr>
            <p:spPr>
              <a:xfrm>
                <a:off x="126050" y="5159504"/>
                <a:ext cx="2759538" cy="615553"/>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rPr>
                        <m:t>𝟎</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𝟏𝟐</m:t>
                      </m:r>
                      <m:r>
                        <a:rPr lang="zh-CN" altLang="en-US"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𝟐</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𝟎</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𝟏𝟐</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oMath>
                  </m:oMathPara>
                </a14:m>
                <a:endParaRPr lang="en-US" altLang="zh-CN" sz="2000" b="1" i="1" dirty="0">
                  <a:solidFill>
                    <a:prstClr val="black"/>
                  </a:solidFill>
                  <a:latin typeface="Cambria Math" panose="02040503050406030204" pitchFamily="18" charset="0"/>
                  <a:ea typeface="Cambria Math" panose="02040503050406030204" pitchFamily="18" charset="0"/>
                </a:endParaRPr>
              </a:p>
              <a:p>
                <a:pPr defTabSz="457200"/>
                <a:r>
                  <a:rPr lang="en-US" altLang="zh-CN" sz="2000" b="1" dirty="0">
                    <a:solidFill>
                      <a:prstClr val="black"/>
                    </a:solidFill>
                    <a:latin typeface="Tw Cen MT" panose="020B0602020104020603"/>
                    <a:ea typeface="Cambria Math" panose="02040503050406030204" pitchFamily="18" charset="0"/>
                  </a:rPr>
                  <a:t>   </a:t>
                </a:r>
                <a14:m>
                  <m:oMath xmlns:m="http://schemas.openxmlformats.org/officeDocument/2006/math">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𝟗𝟓</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𝟒</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𝟒</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𝟏𝟔</m:t>
                    </m:r>
                  </m:oMath>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39" name="文本框 38">
                <a:extLst>
                  <a:ext uri="{FF2B5EF4-FFF2-40B4-BE49-F238E27FC236}">
                    <a16:creationId xmlns:a16="http://schemas.microsoft.com/office/drawing/2014/main" id="{BCE54265-7FF4-4B5F-99CB-71F3A78BC0B3}"/>
                  </a:ext>
                </a:extLst>
              </p:cNvPr>
              <p:cNvSpPr txBox="1">
                <a:spLocks noRot="1" noChangeAspect="1" noMove="1" noResize="1" noEditPoints="1" noAdjustHandles="1" noChangeArrowheads="1" noChangeShapeType="1" noTextEdit="1"/>
              </p:cNvSpPr>
              <p:nvPr/>
            </p:nvSpPr>
            <p:spPr>
              <a:xfrm>
                <a:off x="126050" y="5159504"/>
                <a:ext cx="2759538" cy="615553"/>
              </a:xfrm>
              <a:prstGeom prst="rect">
                <a:avLst/>
              </a:prstGeom>
              <a:blipFill>
                <a:blip r:embed="rId5"/>
                <a:stretch>
                  <a:fillRect r="-2212" b="-2970"/>
                </a:stretch>
              </a:blipFill>
            </p:spPr>
            <p:txBody>
              <a:bodyPr/>
              <a:lstStyle/>
              <a:p>
                <a:r>
                  <a:rPr lang="zh-CN" altLang="en-US">
                    <a:noFill/>
                  </a:rPr>
                  <a:t> </a:t>
                </a:r>
              </a:p>
            </p:txBody>
          </p:sp>
        </mc:Fallback>
      </mc:AlternateContent>
      <p:sp>
        <p:nvSpPr>
          <p:cNvPr id="40" name="矩形 39">
            <a:extLst>
              <a:ext uri="{FF2B5EF4-FFF2-40B4-BE49-F238E27FC236}">
                <a16:creationId xmlns:a16="http://schemas.microsoft.com/office/drawing/2014/main" id="{EF7BA477-E3A0-4C36-9E85-FE008EB03ABC}"/>
              </a:ext>
            </a:extLst>
          </p:cNvPr>
          <p:cNvSpPr/>
          <p:nvPr/>
        </p:nvSpPr>
        <p:spPr>
          <a:xfrm>
            <a:off x="3255238" y="2641273"/>
            <a:ext cx="291822"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1</a:t>
            </a:r>
            <a:endParaRPr kumimoji="0" lang="zh-CN" altLang="en-US"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cxnSp>
        <p:nvCxnSpPr>
          <p:cNvPr id="41" name="直接箭头连接符 40">
            <a:extLst>
              <a:ext uri="{FF2B5EF4-FFF2-40B4-BE49-F238E27FC236}">
                <a16:creationId xmlns:a16="http://schemas.microsoft.com/office/drawing/2014/main" id="{A3401637-7D72-48FF-84B2-4F01AB281FFD}"/>
              </a:ext>
            </a:extLst>
          </p:cNvPr>
          <p:cNvCxnSpPr>
            <a:stCxn id="40" idx="0"/>
            <a:endCxn id="11" idx="4"/>
          </p:cNvCxnSpPr>
          <p:nvPr/>
        </p:nvCxnSpPr>
        <p:spPr>
          <a:xfrm flipV="1">
            <a:off x="3401149" y="2450690"/>
            <a:ext cx="197" cy="190583"/>
          </a:xfrm>
          <a:prstGeom prst="straightConnector1">
            <a:avLst/>
          </a:prstGeom>
          <a:noFill/>
          <a:ln w="9525" cap="flat" cmpd="sng" algn="ctr">
            <a:solidFill>
              <a:srgbClr val="2FA3EE">
                <a:shade val="60000"/>
              </a:srgbClr>
            </a:solidFill>
            <a:prstDash val="solid"/>
            <a:tailEnd type="triangle"/>
          </a:ln>
          <a:effectLst/>
        </p:spPr>
      </p:cxnSp>
      <p:sp>
        <p:nvSpPr>
          <p:cNvPr id="42" name="矩形 41">
            <a:extLst>
              <a:ext uri="{FF2B5EF4-FFF2-40B4-BE49-F238E27FC236}">
                <a16:creationId xmlns:a16="http://schemas.microsoft.com/office/drawing/2014/main" id="{E55D5E7F-A5D2-4248-9A8C-ECE2B82569FD}"/>
              </a:ext>
            </a:extLst>
          </p:cNvPr>
          <p:cNvSpPr/>
          <p:nvPr/>
        </p:nvSpPr>
        <p:spPr>
          <a:xfrm>
            <a:off x="3234729" y="3688257"/>
            <a:ext cx="291822"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0</a:t>
            </a:r>
            <a:endParaRPr kumimoji="0" lang="zh-CN" altLang="en-US"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cxnSp>
        <p:nvCxnSpPr>
          <p:cNvPr id="43" name="直接箭头连接符 42">
            <a:extLst>
              <a:ext uri="{FF2B5EF4-FFF2-40B4-BE49-F238E27FC236}">
                <a16:creationId xmlns:a16="http://schemas.microsoft.com/office/drawing/2014/main" id="{D149D085-810A-46EB-A344-0B4D6C4DC77E}"/>
              </a:ext>
            </a:extLst>
          </p:cNvPr>
          <p:cNvCxnSpPr>
            <a:stCxn id="42" idx="0"/>
          </p:cNvCxnSpPr>
          <p:nvPr/>
        </p:nvCxnSpPr>
        <p:spPr>
          <a:xfrm flipV="1">
            <a:off x="3380640" y="3497674"/>
            <a:ext cx="197" cy="190583"/>
          </a:xfrm>
          <a:prstGeom prst="straightConnector1">
            <a:avLst/>
          </a:prstGeom>
          <a:noFill/>
          <a:ln w="9525" cap="flat" cmpd="sng" algn="ctr">
            <a:solidFill>
              <a:srgbClr val="2FA3EE">
                <a:shade val="60000"/>
              </a:srgbClr>
            </a:solidFill>
            <a:prstDash val="solid"/>
            <a:tailEnd type="triangle"/>
          </a:ln>
          <a:effectLst/>
        </p:spPr>
      </p:cxnSp>
      <p:sp>
        <p:nvSpPr>
          <p:cNvPr id="44" name="矩形 43">
            <a:extLst>
              <a:ext uri="{FF2B5EF4-FFF2-40B4-BE49-F238E27FC236}">
                <a16:creationId xmlns:a16="http://schemas.microsoft.com/office/drawing/2014/main" id="{EAD49B2B-C117-4EAE-9311-C7868C4E9FE1}"/>
              </a:ext>
            </a:extLst>
          </p:cNvPr>
          <p:cNvSpPr/>
          <p:nvPr/>
        </p:nvSpPr>
        <p:spPr>
          <a:xfrm>
            <a:off x="3190713" y="4798086"/>
            <a:ext cx="403123"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-1</a:t>
            </a:r>
            <a:endParaRPr kumimoji="0" lang="zh-CN" altLang="en-US"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cxnSp>
        <p:nvCxnSpPr>
          <p:cNvPr id="45" name="直接箭头连接符 44">
            <a:extLst>
              <a:ext uri="{FF2B5EF4-FFF2-40B4-BE49-F238E27FC236}">
                <a16:creationId xmlns:a16="http://schemas.microsoft.com/office/drawing/2014/main" id="{272CAC9D-7508-432C-8C59-F280762A4C86}"/>
              </a:ext>
            </a:extLst>
          </p:cNvPr>
          <p:cNvCxnSpPr>
            <a:cxnSpLocks/>
            <a:stCxn id="44" idx="0"/>
            <a:endCxn id="13" idx="4"/>
          </p:cNvCxnSpPr>
          <p:nvPr/>
        </p:nvCxnSpPr>
        <p:spPr>
          <a:xfrm flipV="1">
            <a:off x="3392275" y="4607503"/>
            <a:ext cx="9071" cy="190583"/>
          </a:xfrm>
          <a:prstGeom prst="straightConnector1">
            <a:avLst/>
          </a:prstGeom>
          <a:noFill/>
          <a:ln w="9525" cap="flat" cmpd="sng" algn="ctr">
            <a:solidFill>
              <a:srgbClr val="2FA3EE">
                <a:shade val="60000"/>
              </a:srgbClr>
            </a:solidFill>
            <a:prstDash val="solid"/>
            <a:tailEnd type="triangle"/>
          </a:ln>
          <a:effectLst/>
        </p:spPr>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4737017E-4CD1-4B6C-930C-28DD1CD9F992}"/>
                  </a:ext>
                </a:extLst>
              </p:cNvPr>
              <p:cNvSpPr txBox="1"/>
              <p:nvPr/>
            </p:nvSpPr>
            <p:spPr>
              <a:xfrm>
                <a:off x="126050" y="5884674"/>
                <a:ext cx="2084417" cy="583365"/>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f>
                        <m:fPr>
                          <m:ctrlPr>
                            <a:rPr lang="en-US" altLang="zh-CN" sz="2000" b="1" i="1" smtClean="0">
                              <a:solidFill>
                                <a:prstClr val="black"/>
                              </a:solidFill>
                              <a:latin typeface="Cambria Math" panose="02040503050406030204" pitchFamily="18" charset="0"/>
                            </a:rPr>
                          </m:ctrlPr>
                        </m:fPr>
                        <m:num>
                          <m:r>
                            <a:rPr lang="en-US" altLang="zh-CN" sz="2000" b="1" i="1" smtClean="0">
                              <a:solidFill>
                                <a:prstClr val="black"/>
                              </a:solidFill>
                              <a:latin typeface="Cambria Math" panose="02040503050406030204" pitchFamily="18" charset="0"/>
                            </a:rPr>
                            <m:t>𝟏</m:t>
                          </m:r>
                        </m:num>
                        <m:den>
                          <m:r>
                            <a:rPr lang="en-US" altLang="zh-CN" sz="2000" b="1" i="1" smtClean="0">
                              <a:solidFill>
                                <a:prstClr val="black"/>
                              </a:solidFill>
                              <a:latin typeface="Cambria Math" panose="02040503050406030204" pitchFamily="18" charset="0"/>
                            </a:rPr>
                            <m:t>𝟏</m:t>
                          </m:r>
                          <m:r>
                            <a:rPr lang="en-US" altLang="zh-CN" sz="2000" b="1" i="1" smtClean="0">
                              <a:solidFill>
                                <a:prstClr val="black"/>
                              </a:solidFill>
                              <a:latin typeface="Cambria Math" panose="02040503050406030204" pitchFamily="18" charset="0"/>
                            </a:rPr>
                            <m:t>+</m:t>
                          </m:r>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𝒆</m:t>
                              </m:r>
                            </m:e>
                            <m:sup>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𝟒</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𝟏𝟔</m:t>
                              </m:r>
                            </m:sup>
                          </m:sSup>
                        </m:den>
                      </m:f>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𝟗𝟖</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6" name="文本框 45">
                <a:extLst>
                  <a:ext uri="{FF2B5EF4-FFF2-40B4-BE49-F238E27FC236}">
                    <a16:creationId xmlns:a16="http://schemas.microsoft.com/office/drawing/2014/main" id="{4737017E-4CD1-4B6C-930C-28DD1CD9F992}"/>
                  </a:ext>
                </a:extLst>
              </p:cNvPr>
              <p:cNvSpPr txBox="1">
                <a:spLocks noRot="1" noChangeAspect="1" noMove="1" noResize="1" noEditPoints="1" noAdjustHandles="1" noChangeArrowheads="1" noChangeShapeType="1" noTextEdit="1"/>
              </p:cNvSpPr>
              <p:nvPr/>
            </p:nvSpPr>
            <p:spPr>
              <a:xfrm>
                <a:off x="126050" y="5884674"/>
                <a:ext cx="2084417" cy="5833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E880C35E-F096-45DD-8D4D-C57F0213E925}"/>
                  </a:ext>
                </a:extLst>
              </p:cNvPr>
              <p:cNvSpPr/>
              <p:nvPr/>
            </p:nvSpPr>
            <p:spPr>
              <a:xfrm>
                <a:off x="3084798" y="1756368"/>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a:solidFill>
                            <a:prstClr val="black"/>
                          </a:solidFill>
                          <a:latin typeface="Cambria Math" panose="02040503050406030204" pitchFamily="18" charset="0"/>
                          <a:ea typeface="Cambria Math" panose="02040503050406030204" pitchFamily="18" charset="0"/>
                        </a:rPr>
                        <m:t>𝟎</m:t>
                      </m:r>
                      <m:r>
                        <a:rPr lang="en-US" altLang="zh-CN" sz="1600" b="1" i="1">
                          <a:solidFill>
                            <a:prstClr val="black"/>
                          </a:solidFill>
                          <a:latin typeface="Cambria Math" panose="02040503050406030204" pitchFamily="18" charset="0"/>
                          <a:ea typeface="Cambria Math" panose="02040503050406030204" pitchFamily="18" charset="0"/>
                        </a:rPr>
                        <m:t>.</m:t>
                      </m:r>
                      <m:r>
                        <a:rPr lang="en-US" altLang="zh-CN" sz="16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47" name="矩形 46">
                <a:extLst>
                  <a:ext uri="{FF2B5EF4-FFF2-40B4-BE49-F238E27FC236}">
                    <a16:creationId xmlns:a16="http://schemas.microsoft.com/office/drawing/2014/main" id="{E880C35E-F096-45DD-8D4D-C57F0213E925}"/>
                  </a:ext>
                </a:extLst>
              </p:cNvPr>
              <p:cNvSpPr>
                <a:spLocks noRot="1" noChangeAspect="1" noMove="1" noResize="1" noEditPoints="1" noAdjustHandles="1" noChangeArrowheads="1" noChangeShapeType="1" noTextEdit="1"/>
              </p:cNvSpPr>
              <p:nvPr/>
            </p:nvSpPr>
            <p:spPr>
              <a:xfrm>
                <a:off x="3084798" y="1756368"/>
                <a:ext cx="658197"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BEE0A3ED-996C-4E58-9963-348C44CCA090}"/>
                  </a:ext>
                </a:extLst>
              </p:cNvPr>
              <p:cNvSpPr txBox="1"/>
              <p:nvPr/>
            </p:nvSpPr>
            <p:spPr>
              <a:xfrm>
                <a:off x="5253934" y="5013407"/>
                <a:ext cx="3026919" cy="615553"/>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sz="2000" b="1" i="1" smtClean="0">
                          <a:solidFill>
                            <a:prstClr val="black"/>
                          </a:solidFill>
                          <a:latin typeface="Cambria Math" panose="02040503050406030204" pitchFamily="18" charset="0"/>
                        </a:rPr>
                        <m:t>𝟎</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𝟏𝟐</m:t>
                      </m:r>
                      <m:r>
                        <a:rPr lang="zh-CN" altLang="en-US"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𝟑</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𝟎</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𝟏𝟐</m:t>
                      </m:r>
                      <m:r>
                        <a:rPr lang="en-US" altLang="zh-CN" sz="2000" b="1" i="1" smtClean="0">
                          <a:solidFill>
                            <a:prstClr val="black"/>
                          </a:solidFill>
                          <a:latin typeface="Cambria Math" panose="02040503050406030204" pitchFamily="18" charset="0"/>
                          <a:ea typeface="Cambria Math" panose="02040503050406030204" pitchFamily="18" charset="0"/>
                        </a:rPr>
                        <m:t>×</m:t>
                      </m:r>
                      <m:d>
                        <m:dPr>
                          <m:ctrlPr>
                            <a:rPr lang="en-US" altLang="zh-CN" sz="2000" b="1" i="1" smtClean="0">
                              <a:solidFill>
                                <a:prstClr val="black"/>
                              </a:solidFill>
                              <a:latin typeface="Cambria Math" panose="02040503050406030204" pitchFamily="18" charset="0"/>
                              <a:ea typeface="Cambria Math" panose="02040503050406030204" pitchFamily="18" charset="0"/>
                            </a:rPr>
                          </m:ctrlPr>
                        </m:dPr>
                        <m:e>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𝟐</m:t>
                          </m:r>
                        </m:e>
                      </m:d>
                    </m:oMath>
                  </m:oMathPara>
                </a14:m>
                <a:endParaRPr lang="en-US" altLang="zh-CN" sz="2000" b="1" i="1" dirty="0">
                  <a:solidFill>
                    <a:prstClr val="black"/>
                  </a:solidFill>
                  <a:latin typeface="Cambria Math" panose="02040503050406030204" pitchFamily="18" charset="0"/>
                  <a:ea typeface="Cambria Math" panose="02040503050406030204" pitchFamily="18" charset="0"/>
                </a:endParaRPr>
              </a:p>
              <a:p>
                <a:pPr defTabSz="457200"/>
                <a14:m>
                  <m:oMathPara xmlns:m="http://schemas.openxmlformats.org/officeDocument/2006/math">
                    <m:oMathParaPr>
                      <m:jc m:val="centerGroup"/>
                    </m:oMathParaPr>
                    <m:oMath xmlns:m="http://schemas.openxmlformats.org/officeDocument/2006/math">
                      <m:r>
                        <a:rPr lang="en-US" altLang="zh-CN" sz="2000" b="1" i="1">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𝟕𝟑</m:t>
                      </m:r>
                      <m:r>
                        <a:rPr lang="en-US" altLang="zh-CN" sz="2000" b="1" i="1" smtClean="0">
                          <a:solidFill>
                            <a:prstClr val="black"/>
                          </a:solidFill>
                          <a:latin typeface="Cambria Math" panose="02040503050406030204" pitchFamily="18" charset="0"/>
                          <a:ea typeface="Cambria Math" panose="02040503050406030204" pitchFamily="18" charset="0"/>
                        </a:rPr>
                        <m:t>×</m:t>
                      </m:r>
                      <m:d>
                        <m:dPr>
                          <m:ctrlPr>
                            <a:rPr lang="en-US" altLang="zh-CN" sz="2000" b="1" i="1" smtClean="0">
                              <a:solidFill>
                                <a:prstClr val="black"/>
                              </a:solidFill>
                              <a:latin typeface="Cambria Math" panose="02040503050406030204" pitchFamily="18" charset="0"/>
                              <a:ea typeface="Cambria Math" panose="02040503050406030204" pitchFamily="18" charset="0"/>
                            </a:rPr>
                          </m:ctrlPr>
                        </m:dPr>
                        <m:e>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e>
                      </m:d>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𝟏</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𝟑𝟗</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8" name="文本框 47">
                <a:extLst>
                  <a:ext uri="{FF2B5EF4-FFF2-40B4-BE49-F238E27FC236}">
                    <a16:creationId xmlns:a16="http://schemas.microsoft.com/office/drawing/2014/main" id="{BEE0A3ED-996C-4E58-9963-348C44CCA090}"/>
                  </a:ext>
                </a:extLst>
              </p:cNvPr>
              <p:cNvSpPr txBox="1">
                <a:spLocks noRot="1" noChangeAspect="1" noMove="1" noResize="1" noEditPoints="1" noAdjustHandles="1" noChangeArrowheads="1" noChangeShapeType="1" noTextEdit="1"/>
              </p:cNvSpPr>
              <p:nvPr/>
            </p:nvSpPr>
            <p:spPr>
              <a:xfrm>
                <a:off x="5253934" y="5013407"/>
                <a:ext cx="3026919" cy="615553"/>
              </a:xfrm>
              <a:prstGeom prst="rect">
                <a:avLst/>
              </a:prstGeom>
              <a:blipFill>
                <a:blip r:embed="rId8"/>
                <a:stretch>
                  <a:fillRect l="-1210" r="-1210" b="-29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78062E05-587C-49C4-AA73-66052ACFE2FA}"/>
                  </a:ext>
                </a:extLst>
              </p:cNvPr>
              <p:cNvSpPr txBox="1"/>
              <p:nvPr/>
            </p:nvSpPr>
            <p:spPr>
              <a:xfrm>
                <a:off x="5336745" y="5895152"/>
                <a:ext cx="1930528" cy="583365"/>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f>
                        <m:fPr>
                          <m:ctrlPr>
                            <a:rPr lang="en-US" altLang="zh-CN" sz="2000" b="1" i="1" smtClean="0">
                              <a:solidFill>
                                <a:prstClr val="black"/>
                              </a:solidFill>
                              <a:latin typeface="Cambria Math" panose="02040503050406030204" pitchFamily="18" charset="0"/>
                            </a:rPr>
                          </m:ctrlPr>
                        </m:fPr>
                        <m:num>
                          <m:r>
                            <a:rPr lang="en-US" altLang="zh-CN" sz="2000" b="1" i="1" smtClean="0">
                              <a:solidFill>
                                <a:prstClr val="black"/>
                              </a:solidFill>
                              <a:latin typeface="Cambria Math" panose="02040503050406030204" pitchFamily="18" charset="0"/>
                            </a:rPr>
                            <m:t>𝟏</m:t>
                          </m:r>
                        </m:num>
                        <m:den>
                          <m:r>
                            <a:rPr lang="en-US" altLang="zh-CN" sz="2000" b="1" i="1" smtClean="0">
                              <a:solidFill>
                                <a:prstClr val="black"/>
                              </a:solidFill>
                              <a:latin typeface="Cambria Math" panose="02040503050406030204" pitchFamily="18" charset="0"/>
                            </a:rPr>
                            <m:t>𝟏</m:t>
                          </m:r>
                          <m:r>
                            <a:rPr lang="en-US" altLang="zh-CN" sz="2000" b="1" i="1" smtClean="0">
                              <a:solidFill>
                                <a:prstClr val="black"/>
                              </a:solidFill>
                              <a:latin typeface="Cambria Math" panose="02040503050406030204" pitchFamily="18" charset="0"/>
                            </a:rPr>
                            <m:t>+</m:t>
                          </m:r>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𝒆</m:t>
                              </m:r>
                            </m:e>
                            <m:sup>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𝟎</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𝟑𝟗</m:t>
                              </m:r>
                            </m:sup>
                          </m:sSup>
                        </m:den>
                      </m:f>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𝟎</m:t>
                      </m:r>
                      <m:r>
                        <a:rPr lang="en-US" altLang="zh-CN" sz="2000" b="1" i="1" smtClean="0">
                          <a:solidFill>
                            <a:prstClr val="black"/>
                          </a:solidFill>
                          <a:latin typeface="Cambria Math" panose="02040503050406030204" pitchFamily="18" charset="0"/>
                          <a:ea typeface="Cambria Math" panose="02040503050406030204" pitchFamily="18" charset="0"/>
                        </a:rPr>
                        <m:t>.</m:t>
                      </m:r>
                      <m:r>
                        <a:rPr lang="en-US" altLang="zh-CN" sz="2000" b="1" i="1" smtClean="0">
                          <a:solidFill>
                            <a:prstClr val="black"/>
                          </a:solidFill>
                          <a:latin typeface="Cambria Math" panose="02040503050406030204" pitchFamily="18" charset="0"/>
                          <a:ea typeface="Cambria Math" panose="02040503050406030204" pitchFamily="18" charset="0"/>
                        </a:rPr>
                        <m:t>𝟔</m:t>
                      </m:r>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9" name="文本框 48">
                <a:extLst>
                  <a:ext uri="{FF2B5EF4-FFF2-40B4-BE49-F238E27FC236}">
                    <a16:creationId xmlns:a16="http://schemas.microsoft.com/office/drawing/2014/main" id="{78062E05-587C-49C4-AA73-66052ACFE2FA}"/>
                  </a:ext>
                </a:extLst>
              </p:cNvPr>
              <p:cNvSpPr txBox="1">
                <a:spLocks noRot="1" noChangeAspect="1" noMove="1" noResize="1" noEditPoints="1" noAdjustHandles="1" noChangeArrowheads="1" noChangeShapeType="1" noTextEdit="1"/>
              </p:cNvSpPr>
              <p:nvPr/>
            </p:nvSpPr>
            <p:spPr>
              <a:xfrm>
                <a:off x="5336745" y="5895152"/>
                <a:ext cx="1930528" cy="5833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B2282A12-8C60-41C7-90ED-B3A71445120A}"/>
                  </a:ext>
                </a:extLst>
              </p:cNvPr>
              <p:cNvSpPr/>
              <p:nvPr/>
            </p:nvSpPr>
            <p:spPr>
              <a:xfrm>
                <a:off x="3072050" y="3148748"/>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a:solidFill>
                            <a:prstClr val="black"/>
                          </a:solidFill>
                          <a:latin typeface="Cambria Math" panose="02040503050406030204" pitchFamily="18" charset="0"/>
                          <a:ea typeface="Cambria Math" panose="02040503050406030204" pitchFamily="18" charset="0"/>
                        </a:rPr>
                        <m:t>𝟎</m:t>
                      </m:r>
                      <m:r>
                        <a:rPr lang="en-US" altLang="zh-CN" sz="1600" b="1" i="1">
                          <a:solidFill>
                            <a:prstClr val="black"/>
                          </a:solidFill>
                          <a:latin typeface="Cambria Math" panose="02040503050406030204" pitchFamily="18" charset="0"/>
                          <a:ea typeface="Cambria Math" panose="02040503050406030204" pitchFamily="18" charset="0"/>
                        </a:rPr>
                        <m:t>.</m:t>
                      </m:r>
                      <m:r>
                        <a:rPr lang="en-US" altLang="zh-CN" sz="1600" b="1" i="1">
                          <a:solidFill>
                            <a:prstClr val="black"/>
                          </a:solidFill>
                          <a:latin typeface="Cambria Math" panose="02040503050406030204" pitchFamily="18" charset="0"/>
                          <a:ea typeface="Cambria Math" panose="02040503050406030204" pitchFamily="18" charset="0"/>
                        </a:rPr>
                        <m:t>𝟏𝟐</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50" name="矩形 49">
                <a:extLst>
                  <a:ext uri="{FF2B5EF4-FFF2-40B4-BE49-F238E27FC236}">
                    <a16:creationId xmlns:a16="http://schemas.microsoft.com/office/drawing/2014/main" id="{B2282A12-8C60-41C7-90ED-B3A71445120A}"/>
                  </a:ext>
                </a:extLst>
              </p:cNvPr>
              <p:cNvSpPr>
                <a:spLocks noRot="1" noChangeAspect="1" noMove="1" noResize="1" noEditPoints="1" noAdjustHandles="1" noChangeArrowheads="1" noChangeShapeType="1" noTextEdit="1"/>
              </p:cNvSpPr>
              <p:nvPr/>
            </p:nvSpPr>
            <p:spPr>
              <a:xfrm>
                <a:off x="3072050" y="3148748"/>
                <a:ext cx="658197"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BD1D0717-E498-4F90-8851-46A655CDF6B9}"/>
                  </a:ext>
                </a:extLst>
              </p:cNvPr>
              <p:cNvSpPr/>
              <p:nvPr/>
            </p:nvSpPr>
            <p:spPr>
              <a:xfrm>
                <a:off x="3051541" y="4247856"/>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smtClean="0">
                          <a:solidFill>
                            <a:prstClr val="black"/>
                          </a:solidFill>
                          <a:latin typeface="Cambria Math" panose="02040503050406030204" pitchFamily="18" charset="0"/>
                          <a:ea typeface="Cambria Math" panose="02040503050406030204" pitchFamily="18" charset="0"/>
                        </a:rPr>
                        <m:t>𝟎</m:t>
                      </m:r>
                      <m:r>
                        <a:rPr lang="en-US" altLang="zh-CN" sz="1600" b="1" i="1" smtClean="0">
                          <a:solidFill>
                            <a:prstClr val="black"/>
                          </a:solidFill>
                          <a:latin typeface="Cambria Math" panose="02040503050406030204" pitchFamily="18" charset="0"/>
                          <a:ea typeface="Cambria Math" panose="02040503050406030204" pitchFamily="18" charset="0"/>
                        </a:rPr>
                        <m:t>.</m:t>
                      </m:r>
                      <m:r>
                        <a:rPr lang="en-US" altLang="zh-CN" sz="1600" b="1" i="1" smtClean="0">
                          <a:solidFill>
                            <a:prstClr val="black"/>
                          </a:solidFill>
                          <a:latin typeface="Cambria Math" panose="02040503050406030204" pitchFamily="18" charset="0"/>
                          <a:ea typeface="Cambria Math" panose="02040503050406030204" pitchFamily="18" charset="0"/>
                        </a:rPr>
                        <m:t>𝟗𝟓</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51" name="矩形 50">
                <a:extLst>
                  <a:ext uri="{FF2B5EF4-FFF2-40B4-BE49-F238E27FC236}">
                    <a16:creationId xmlns:a16="http://schemas.microsoft.com/office/drawing/2014/main" id="{BD1D0717-E498-4F90-8851-46A655CDF6B9}"/>
                  </a:ext>
                </a:extLst>
              </p:cNvPr>
              <p:cNvSpPr>
                <a:spLocks noRot="1" noChangeAspect="1" noMove="1" noResize="1" noEditPoints="1" noAdjustHandles="1" noChangeArrowheads="1" noChangeShapeType="1" noTextEdit="1"/>
              </p:cNvSpPr>
              <p:nvPr/>
            </p:nvSpPr>
            <p:spPr>
              <a:xfrm>
                <a:off x="3051541" y="4247856"/>
                <a:ext cx="658197" cy="338554"/>
              </a:xfrm>
              <a:prstGeom prst="rect">
                <a:avLst/>
              </a:prstGeom>
              <a:blipFill>
                <a:blip r:embed="rId11"/>
                <a:stretch>
                  <a:fillRect/>
                </a:stretch>
              </a:blipFill>
            </p:spPr>
            <p:txBody>
              <a:bodyPr/>
              <a:lstStyle/>
              <a:p>
                <a:r>
                  <a:rPr lang="zh-CN" altLang="en-US">
                    <a:noFill/>
                  </a:rPr>
                  <a:t> </a:t>
                </a:r>
              </a:p>
            </p:txBody>
          </p:sp>
        </mc:Fallback>
      </mc:AlternateContent>
      <p:sp>
        <p:nvSpPr>
          <p:cNvPr id="52" name="文本框 51">
            <a:extLst>
              <a:ext uri="{FF2B5EF4-FFF2-40B4-BE49-F238E27FC236}">
                <a16:creationId xmlns:a16="http://schemas.microsoft.com/office/drawing/2014/main" id="{D6E1FA18-F6AB-4FCD-9891-E0FE8E25282C}"/>
              </a:ext>
            </a:extLst>
          </p:cNvPr>
          <p:cNvSpPr txBox="1"/>
          <p:nvPr/>
        </p:nvSpPr>
        <p:spPr>
          <a:xfrm>
            <a:off x="3836402" y="2037735"/>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2</a:t>
            </a:r>
            <a:endParaRPr lang="zh-CN" altLang="en-US" sz="2000" dirty="0">
              <a:solidFill>
                <a:prstClr val="black"/>
              </a:solidFill>
              <a:latin typeface="Tw Cen MT" panose="020B0602020104020603"/>
              <a:ea typeface="宋体" panose="02010600030101010101" pitchFamily="2" charset="-122"/>
            </a:endParaRPr>
          </a:p>
        </p:txBody>
      </p:sp>
      <p:sp>
        <p:nvSpPr>
          <p:cNvPr id="53" name="文本框 52">
            <a:extLst>
              <a:ext uri="{FF2B5EF4-FFF2-40B4-BE49-F238E27FC236}">
                <a16:creationId xmlns:a16="http://schemas.microsoft.com/office/drawing/2014/main" id="{6AC98941-F240-4226-95C4-187F585683F0}"/>
              </a:ext>
            </a:extLst>
          </p:cNvPr>
          <p:cNvSpPr txBox="1"/>
          <p:nvPr/>
        </p:nvSpPr>
        <p:spPr>
          <a:xfrm>
            <a:off x="3936371" y="2382113"/>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3</a:t>
            </a:r>
            <a:endParaRPr lang="zh-CN" altLang="en-US" sz="2000" dirty="0">
              <a:solidFill>
                <a:prstClr val="black"/>
              </a:solidFill>
              <a:latin typeface="Tw Cen MT" panose="020B0602020104020603"/>
              <a:ea typeface="宋体" panose="02010600030101010101" pitchFamily="2" charset="-122"/>
            </a:endParaRPr>
          </a:p>
        </p:txBody>
      </p:sp>
      <p:sp>
        <p:nvSpPr>
          <p:cNvPr id="54" name="文本框 53">
            <a:extLst>
              <a:ext uri="{FF2B5EF4-FFF2-40B4-BE49-F238E27FC236}">
                <a16:creationId xmlns:a16="http://schemas.microsoft.com/office/drawing/2014/main" id="{D8C9A896-42B2-4756-928F-3E84560DD891}"/>
              </a:ext>
            </a:extLst>
          </p:cNvPr>
          <p:cNvSpPr txBox="1"/>
          <p:nvPr/>
        </p:nvSpPr>
        <p:spPr>
          <a:xfrm>
            <a:off x="3730247" y="2863645"/>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55" name="文本框 54">
            <a:extLst>
              <a:ext uri="{FF2B5EF4-FFF2-40B4-BE49-F238E27FC236}">
                <a16:creationId xmlns:a16="http://schemas.microsoft.com/office/drawing/2014/main" id="{670D1A45-C2E6-4C16-B1C5-EBA8967D31D8}"/>
              </a:ext>
            </a:extLst>
          </p:cNvPr>
          <p:cNvSpPr txBox="1"/>
          <p:nvPr/>
        </p:nvSpPr>
        <p:spPr>
          <a:xfrm>
            <a:off x="3859124" y="3109550"/>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-2</a:t>
            </a:r>
            <a:endParaRPr lang="zh-CN" altLang="en-US" sz="2000" dirty="0">
              <a:solidFill>
                <a:prstClr val="black"/>
              </a:solidFill>
              <a:latin typeface="Tw Cen MT" panose="020B0602020104020603"/>
              <a:ea typeface="宋体" panose="02010600030101010101" pitchFamily="2" charset="-122"/>
            </a:endParaRPr>
          </a:p>
        </p:txBody>
      </p:sp>
      <p:sp>
        <p:nvSpPr>
          <p:cNvPr id="56" name="文本框 55">
            <a:extLst>
              <a:ext uri="{FF2B5EF4-FFF2-40B4-BE49-F238E27FC236}">
                <a16:creationId xmlns:a16="http://schemas.microsoft.com/office/drawing/2014/main" id="{772C5E66-7FE0-4880-A018-50FB6545ED8C}"/>
              </a:ext>
            </a:extLst>
          </p:cNvPr>
          <p:cNvSpPr txBox="1"/>
          <p:nvPr/>
        </p:nvSpPr>
        <p:spPr>
          <a:xfrm>
            <a:off x="3636127" y="3818965"/>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4</a:t>
            </a:r>
            <a:endParaRPr lang="zh-CN" altLang="en-US" sz="2000" dirty="0">
              <a:solidFill>
                <a:prstClr val="black"/>
              </a:solidFill>
              <a:latin typeface="Tw Cen MT" panose="020B0602020104020603"/>
              <a:ea typeface="宋体" panose="02010600030101010101" pitchFamily="2" charset="-122"/>
            </a:endParaRPr>
          </a:p>
        </p:txBody>
      </p:sp>
      <p:sp>
        <p:nvSpPr>
          <p:cNvPr id="57" name="文本框 56">
            <a:extLst>
              <a:ext uri="{FF2B5EF4-FFF2-40B4-BE49-F238E27FC236}">
                <a16:creationId xmlns:a16="http://schemas.microsoft.com/office/drawing/2014/main" id="{473A48E0-7C18-4B1F-A833-56246E786EC5}"/>
              </a:ext>
            </a:extLst>
          </p:cNvPr>
          <p:cNvSpPr txBox="1"/>
          <p:nvPr/>
        </p:nvSpPr>
        <p:spPr>
          <a:xfrm>
            <a:off x="3887536" y="4173639"/>
            <a:ext cx="619432" cy="400110"/>
          </a:xfrm>
          <a:prstGeom prst="rect">
            <a:avLst/>
          </a:prstGeom>
          <a:noFill/>
        </p:spPr>
        <p:txBody>
          <a:bodyPr wrap="square" rtlCol="0">
            <a:spAutoFit/>
          </a:bodyPr>
          <a:lstStyle/>
          <a:p>
            <a:pPr defTabSz="457200"/>
            <a:r>
              <a:rPr lang="en-US" altLang="zh-CN" sz="2000" dirty="0">
                <a:solidFill>
                  <a:prstClr val="black"/>
                </a:solidFill>
                <a:latin typeface="Tw Cen MT" panose="020B0602020104020603"/>
                <a:ea typeface="宋体" panose="02010600030101010101" pitchFamily="2" charset="-122"/>
              </a:rPr>
              <a:t>-1</a:t>
            </a:r>
            <a:endParaRPr lang="zh-CN" altLang="en-US" sz="2000" dirty="0">
              <a:solidFill>
                <a:prstClr val="black"/>
              </a:solidFill>
              <a:latin typeface="Tw Cen MT" panose="020B0602020104020603"/>
              <a:ea typeface="宋体" panose="02010600030101010101" pitchFamily="2" charset="-122"/>
            </a:endParaRPr>
          </a:p>
        </p:txBody>
      </p:sp>
      <p:sp>
        <p:nvSpPr>
          <p:cNvPr id="58" name="矩形 57">
            <a:extLst>
              <a:ext uri="{FF2B5EF4-FFF2-40B4-BE49-F238E27FC236}">
                <a16:creationId xmlns:a16="http://schemas.microsoft.com/office/drawing/2014/main" id="{4D59A7CF-5077-498F-9CEE-52A124F079D5}"/>
              </a:ext>
            </a:extLst>
          </p:cNvPr>
          <p:cNvSpPr/>
          <p:nvPr/>
        </p:nvSpPr>
        <p:spPr>
          <a:xfrm>
            <a:off x="5183516" y="3051965"/>
            <a:ext cx="291822"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0</a:t>
            </a:r>
            <a:endParaRPr kumimoji="0" lang="zh-CN" altLang="en-US"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cxnSp>
        <p:nvCxnSpPr>
          <p:cNvPr id="59" name="直接箭头连接符 58">
            <a:extLst>
              <a:ext uri="{FF2B5EF4-FFF2-40B4-BE49-F238E27FC236}">
                <a16:creationId xmlns:a16="http://schemas.microsoft.com/office/drawing/2014/main" id="{A6C2205D-C4C6-44A3-B270-D878156435A8}"/>
              </a:ext>
            </a:extLst>
          </p:cNvPr>
          <p:cNvCxnSpPr>
            <a:cxnSpLocks/>
            <a:stCxn id="58" idx="0"/>
            <a:endCxn id="14" idx="4"/>
          </p:cNvCxnSpPr>
          <p:nvPr/>
        </p:nvCxnSpPr>
        <p:spPr>
          <a:xfrm flipV="1">
            <a:off x="5329427" y="2863645"/>
            <a:ext cx="3343" cy="188320"/>
          </a:xfrm>
          <a:prstGeom prst="straightConnector1">
            <a:avLst/>
          </a:prstGeom>
          <a:noFill/>
          <a:ln w="9525" cap="flat" cmpd="sng" algn="ctr">
            <a:solidFill>
              <a:srgbClr val="2FA3EE">
                <a:shade val="60000"/>
              </a:srgbClr>
            </a:solidFill>
            <a:prstDash val="solid"/>
            <a:tailEnd type="triangle"/>
          </a:ln>
          <a:effectLst/>
        </p:spPr>
      </p:cxnSp>
      <p:sp>
        <p:nvSpPr>
          <p:cNvPr id="60" name="矩形 59">
            <a:extLst>
              <a:ext uri="{FF2B5EF4-FFF2-40B4-BE49-F238E27FC236}">
                <a16:creationId xmlns:a16="http://schemas.microsoft.com/office/drawing/2014/main" id="{55910051-0E86-4EFD-97C0-CB67F27050A1}"/>
              </a:ext>
            </a:extLst>
          </p:cNvPr>
          <p:cNvSpPr/>
          <p:nvPr/>
        </p:nvSpPr>
        <p:spPr>
          <a:xfrm>
            <a:off x="5082681" y="4115434"/>
            <a:ext cx="499654" cy="287827"/>
          </a:xfrm>
          <a:prstGeom prst="rect">
            <a:avLst/>
          </a:prstGeom>
          <a:solidFill>
            <a:srgbClr val="2FA3EE">
              <a:tint val="69000"/>
              <a:satMod val="105000"/>
              <a:lumMod val="110000"/>
            </a:srgbClr>
          </a:solidFill>
          <a:ln w="9525" cap="flat" cmpd="sng" algn="ctr">
            <a:solidFill>
              <a:srgbClr val="2FA3EE">
                <a:shade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rPr>
              <a:t>-1</a:t>
            </a:r>
            <a:endParaRPr kumimoji="0" lang="zh-CN" altLang="en-US" sz="1800" b="0" i="0" u="none" strike="noStrike" kern="0" cap="none" spc="0" normalizeH="0" baseline="0" noProof="0" dirty="0">
              <a:ln>
                <a:noFill/>
              </a:ln>
              <a:solidFill>
                <a:prstClr val="black"/>
              </a:solidFill>
              <a:effectLst/>
              <a:uLnTx/>
              <a:uFillTx/>
              <a:latin typeface="Tw Cen MT" panose="020B0602020104020603"/>
              <a:ea typeface="宋体" panose="02010600030101010101" pitchFamily="2" charset="-122"/>
              <a:cs typeface="+mn-cs"/>
            </a:endParaRPr>
          </a:p>
        </p:txBody>
      </p:sp>
      <p:cxnSp>
        <p:nvCxnSpPr>
          <p:cNvPr id="61" name="直接箭头连接符 60">
            <a:extLst>
              <a:ext uri="{FF2B5EF4-FFF2-40B4-BE49-F238E27FC236}">
                <a16:creationId xmlns:a16="http://schemas.microsoft.com/office/drawing/2014/main" id="{C01DE3BE-511A-4C5A-9EF5-FEA759A67C74}"/>
              </a:ext>
            </a:extLst>
          </p:cNvPr>
          <p:cNvCxnSpPr>
            <a:cxnSpLocks/>
            <a:stCxn id="60" idx="0"/>
            <a:endCxn id="16" idx="4"/>
          </p:cNvCxnSpPr>
          <p:nvPr/>
        </p:nvCxnSpPr>
        <p:spPr>
          <a:xfrm flipV="1">
            <a:off x="5332508" y="3922615"/>
            <a:ext cx="262" cy="192819"/>
          </a:xfrm>
          <a:prstGeom prst="straightConnector1">
            <a:avLst/>
          </a:prstGeom>
          <a:noFill/>
          <a:ln w="9525" cap="flat" cmpd="sng" algn="ctr">
            <a:solidFill>
              <a:srgbClr val="2FA3EE">
                <a:shade val="60000"/>
              </a:srgbClr>
            </a:solidFill>
            <a:prstDash val="solid"/>
            <a:tailEnd type="triangle"/>
          </a:ln>
          <a:effectLst/>
        </p:spPr>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65E62107-EFDA-4FD1-8839-2A99D6A767D1}"/>
                  </a:ext>
                </a:extLst>
              </p:cNvPr>
              <p:cNvSpPr/>
              <p:nvPr/>
            </p:nvSpPr>
            <p:spPr>
              <a:xfrm>
                <a:off x="5089148" y="2429716"/>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smtClean="0">
                          <a:solidFill>
                            <a:prstClr val="black"/>
                          </a:solidFill>
                          <a:latin typeface="Cambria Math" panose="02040503050406030204" pitchFamily="18" charset="0"/>
                          <a:ea typeface="Cambria Math" panose="02040503050406030204" pitchFamily="18" charset="0"/>
                        </a:rPr>
                        <m:t>𝟎</m:t>
                      </m:r>
                      <m:r>
                        <a:rPr lang="en-US" altLang="zh-CN" sz="1600" b="1" i="1" smtClean="0">
                          <a:solidFill>
                            <a:prstClr val="black"/>
                          </a:solidFill>
                          <a:latin typeface="Cambria Math" panose="02040503050406030204" pitchFamily="18" charset="0"/>
                          <a:ea typeface="Cambria Math" panose="02040503050406030204" pitchFamily="18" charset="0"/>
                        </a:rPr>
                        <m:t>.</m:t>
                      </m:r>
                      <m:r>
                        <a:rPr lang="en-US" altLang="zh-CN" sz="1600" b="1" i="1" smtClean="0">
                          <a:solidFill>
                            <a:prstClr val="black"/>
                          </a:solidFill>
                          <a:latin typeface="Cambria Math" panose="02040503050406030204" pitchFamily="18" charset="0"/>
                          <a:ea typeface="Cambria Math" panose="02040503050406030204" pitchFamily="18" charset="0"/>
                        </a:rPr>
                        <m:t>𝟗𝟖</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62" name="矩形 61">
                <a:extLst>
                  <a:ext uri="{FF2B5EF4-FFF2-40B4-BE49-F238E27FC236}">
                    <a16:creationId xmlns:a16="http://schemas.microsoft.com/office/drawing/2014/main" id="{65E62107-EFDA-4FD1-8839-2A99D6A767D1}"/>
                  </a:ext>
                </a:extLst>
              </p:cNvPr>
              <p:cNvSpPr>
                <a:spLocks noRot="1" noChangeAspect="1" noMove="1" noResize="1" noEditPoints="1" noAdjustHandles="1" noChangeArrowheads="1" noChangeShapeType="1" noTextEdit="1"/>
              </p:cNvSpPr>
              <p:nvPr/>
            </p:nvSpPr>
            <p:spPr>
              <a:xfrm>
                <a:off x="5089148" y="2429716"/>
                <a:ext cx="658197" cy="3385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DBB7003-01F3-43CD-A62A-47C999C22380}"/>
                  </a:ext>
                </a:extLst>
              </p:cNvPr>
              <p:cNvSpPr/>
              <p:nvPr/>
            </p:nvSpPr>
            <p:spPr>
              <a:xfrm>
                <a:off x="5060051" y="3562017"/>
                <a:ext cx="658197" cy="338554"/>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sz="1600" b="1" i="1" smtClean="0">
                          <a:solidFill>
                            <a:prstClr val="black"/>
                          </a:solidFill>
                          <a:latin typeface="Cambria Math" panose="02040503050406030204" pitchFamily="18" charset="0"/>
                          <a:ea typeface="Cambria Math" panose="02040503050406030204" pitchFamily="18" charset="0"/>
                        </a:rPr>
                        <m:t>𝟎</m:t>
                      </m:r>
                      <m:r>
                        <a:rPr lang="en-US" altLang="zh-CN" sz="1600" b="1" i="1" smtClean="0">
                          <a:solidFill>
                            <a:prstClr val="black"/>
                          </a:solidFill>
                          <a:latin typeface="Cambria Math" panose="02040503050406030204" pitchFamily="18" charset="0"/>
                          <a:ea typeface="Cambria Math" panose="02040503050406030204" pitchFamily="18" charset="0"/>
                        </a:rPr>
                        <m:t>.</m:t>
                      </m:r>
                      <m:r>
                        <a:rPr lang="en-US" altLang="zh-CN" sz="1600" b="1" i="1" smtClean="0">
                          <a:solidFill>
                            <a:prstClr val="black"/>
                          </a:solidFill>
                          <a:latin typeface="Cambria Math" panose="02040503050406030204" pitchFamily="18" charset="0"/>
                          <a:ea typeface="Cambria Math" panose="02040503050406030204" pitchFamily="18" charset="0"/>
                        </a:rPr>
                        <m:t>𝟔</m:t>
                      </m:r>
                    </m:oMath>
                  </m:oMathPara>
                </a14:m>
                <a:endParaRPr lang="zh-CN" altLang="en-US" sz="1600" dirty="0">
                  <a:solidFill>
                    <a:prstClr val="black"/>
                  </a:solidFill>
                  <a:latin typeface="Tw Cen MT" panose="020B0602020104020603"/>
                  <a:ea typeface="宋体" panose="02010600030101010101" pitchFamily="2" charset="-122"/>
                </a:endParaRPr>
              </a:p>
            </p:txBody>
          </p:sp>
        </mc:Choice>
        <mc:Fallback xmlns="">
          <p:sp>
            <p:nvSpPr>
              <p:cNvPr id="63" name="矩形 62">
                <a:extLst>
                  <a:ext uri="{FF2B5EF4-FFF2-40B4-BE49-F238E27FC236}">
                    <a16:creationId xmlns:a16="http://schemas.microsoft.com/office/drawing/2014/main" id="{0DBB7003-01F3-43CD-A62A-47C999C22380}"/>
                  </a:ext>
                </a:extLst>
              </p:cNvPr>
              <p:cNvSpPr>
                <a:spLocks noRot="1" noChangeAspect="1" noMove="1" noResize="1" noEditPoints="1" noAdjustHandles="1" noChangeArrowheads="1" noChangeShapeType="1" noTextEdit="1"/>
              </p:cNvSpPr>
              <p:nvPr/>
            </p:nvSpPr>
            <p:spPr>
              <a:xfrm>
                <a:off x="5060051" y="3562017"/>
                <a:ext cx="658197" cy="338554"/>
              </a:xfrm>
              <a:prstGeom prst="rect">
                <a:avLst/>
              </a:prstGeom>
              <a:blipFill>
                <a:blip r:embed="rId13"/>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BE88E9D2-08C8-4FF5-A236-1891598702DE}"/>
              </a:ext>
            </a:extLst>
          </p:cNvPr>
          <p:cNvSpPr txBox="1"/>
          <p:nvPr/>
        </p:nvSpPr>
        <p:spPr>
          <a:xfrm>
            <a:off x="6786880" y="2094922"/>
            <a:ext cx="3877985" cy="369332"/>
          </a:xfrm>
          <a:prstGeom prst="rect">
            <a:avLst/>
          </a:prstGeom>
          <a:noFill/>
        </p:spPr>
        <p:txBody>
          <a:bodyPr wrap="none" rtlCol="0">
            <a:spAutoFit/>
          </a:bodyPr>
          <a:lstStyle/>
          <a:p>
            <a:r>
              <a:rPr lang="zh-CN" altLang="en-US" dirty="0"/>
              <a:t>同样可以计算下一层结果，来算算？</a:t>
            </a:r>
          </a:p>
        </p:txBody>
      </p:sp>
    </p:spTree>
    <p:extLst>
      <p:ext uri="{BB962C8B-B14F-4D97-AF65-F5344CB8AC3E}">
        <p14:creationId xmlns:p14="http://schemas.microsoft.com/office/powerpoint/2010/main" val="54418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down)">
                                      <p:cBhvr>
                                        <p:cTn id="23" dur="580">
                                          <p:stCondLst>
                                            <p:cond delay="0"/>
                                          </p:stCondLst>
                                        </p:cTn>
                                        <p:tgtEl>
                                          <p:spTgt spid="62"/>
                                        </p:tgtEl>
                                      </p:cBhvr>
                                    </p:animEffect>
                                    <p:anim calcmode="lin" valueType="num">
                                      <p:cBhvr>
                                        <p:cTn id="24"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29" dur="26">
                                          <p:stCondLst>
                                            <p:cond delay="650"/>
                                          </p:stCondLst>
                                        </p:cTn>
                                        <p:tgtEl>
                                          <p:spTgt spid="62"/>
                                        </p:tgtEl>
                                      </p:cBhvr>
                                      <p:to x="100000" y="60000"/>
                                    </p:animScale>
                                    <p:animScale>
                                      <p:cBhvr>
                                        <p:cTn id="30" dur="166" decel="50000">
                                          <p:stCondLst>
                                            <p:cond delay="676"/>
                                          </p:stCondLst>
                                        </p:cTn>
                                        <p:tgtEl>
                                          <p:spTgt spid="62"/>
                                        </p:tgtEl>
                                      </p:cBhvr>
                                      <p:to x="100000" y="100000"/>
                                    </p:animScale>
                                    <p:animScale>
                                      <p:cBhvr>
                                        <p:cTn id="31" dur="26">
                                          <p:stCondLst>
                                            <p:cond delay="1312"/>
                                          </p:stCondLst>
                                        </p:cTn>
                                        <p:tgtEl>
                                          <p:spTgt spid="62"/>
                                        </p:tgtEl>
                                      </p:cBhvr>
                                      <p:to x="100000" y="80000"/>
                                    </p:animScale>
                                    <p:animScale>
                                      <p:cBhvr>
                                        <p:cTn id="32" dur="166" decel="50000">
                                          <p:stCondLst>
                                            <p:cond delay="1338"/>
                                          </p:stCondLst>
                                        </p:cTn>
                                        <p:tgtEl>
                                          <p:spTgt spid="62"/>
                                        </p:tgtEl>
                                      </p:cBhvr>
                                      <p:to x="100000" y="100000"/>
                                    </p:animScale>
                                    <p:animScale>
                                      <p:cBhvr>
                                        <p:cTn id="33" dur="26">
                                          <p:stCondLst>
                                            <p:cond delay="1642"/>
                                          </p:stCondLst>
                                        </p:cTn>
                                        <p:tgtEl>
                                          <p:spTgt spid="62"/>
                                        </p:tgtEl>
                                      </p:cBhvr>
                                      <p:to x="100000" y="90000"/>
                                    </p:animScale>
                                    <p:animScale>
                                      <p:cBhvr>
                                        <p:cTn id="34" dur="166" decel="50000">
                                          <p:stCondLst>
                                            <p:cond delay="1668"/>
                                          </p:stCondLst>
                                        </p:cTn>
                                        <p:tgtEl>
                                          <p:spTgt spid="62"/>
                                        </p:tgtEl>
                                      </p:cBhvr>
                                      <p:to x="100000" y="100000"/>
                                    </p:animScale>
                                    <p:animScale>
                                      <p:cBhvr>
                                        <p:cTn id="35" dur="26">
                                          <p:stCondLst>
                                            <p:cond delay="1808"/>
                                          </p:stCondLst>
                                        </p:cTn>
                                        <p:tgtEl>
                                          <p:spTgt spid="62"/>
                                        </p:tgtEl>
                                      </p:cBhvr>
                                      <p:to x="100000" y="95000"/>
                                    </p:animScale>
                                    <p:animScale>
                                      <p:cBhvr>
                                        <p:cTn id="36" dur="166" decel="50000">
                                          <p:stCondLst>
                                            <p:cond delay="1834"/>
                                          </p:stCondLst>
                                        </p:cTn>
                                        <p:tgtEl>
                                          <p:spTgt spid="62"/>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grpId="0" nodeType="click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wipe(down)">
                                      <p:cBhvr>
                                        <p:cTn id="51" dur="580">
                                          <p:stCondLst>
                                            <p:cond delay="0"/>
                                          </p:stCondLst>
                                        </p:cTn>
                                        <p:tgtEl>
                                          <p:spTgt spid="63"/>
                                        </p:tgtEl>
                                      </p:cBhvr>
                                    </p:animEffect>
                                    <p:anim calcmode="lin" valueType="num">
                                      <p:cBhvr>
                                        <p:cTn id="52"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57" dur="26">
                                          <p:stCondLst>
                                            <p:cond delay="650"/>
                                          </p:stCondLst>
                                        </p:cTn>
                                        <p:tgtEl>
                                          <p:spTgt spid="63"/>
                                        </p:tgtEl>
                                      </p:cBhvr>
                                      <p:to x="100000" y="60000"/>
                                    </p:animScale>
                                    <p:animScale>
                                      <p:cBhvr>
                                        <p:cTn id="58" dur="166" decel="50000">
                                          <p:stCondLst>
                                            <p:cond delay="676"/>
                                          </p:stCondLst>
                                        </p:cTn>
                                        <p:tgtEl>
                                          <p:spTgt spid="63"/>
                                        </p:tgtEl>
                                      </p:cBhvr>
                                      <p:to x="100000" y="100000"/>
                                    </p:animScale>
                                    <p:animScale>
                                      <p:cBhvr>
                                        <p:cTn id="59" dur="26">
                                          <p:stCondLst>
                                            <p:cond delay="1312"/>
                                          </p:stCondLst>
                                        </p:cTn>
                                        <p:tgtEl>
                                          <p:spTgt spid="63"/>
                                        </p:tgtEl>
                                      </p:cBhvr>
                                      <p:to x="100000" y="80000"/>
                                    </p:animScale>
                                    <p:animScale>
                                      <p:cBhvr>
                                        <p:cTn id="60" dur="166" decel="50000">
                                          <p:stCondLst>
                                            <p:cond delay="1338"/>
                                          </p:stCondLst>
                                        </p:cTn>
                                        <p:tgtEl>
                                          <p:spTgt spid="63"/>
                                        </p:tgtEl>
                                      </p:cBhvr>
                                      <p:to x="100000" y="100000"/>
                                    </p:animScale>
                                    <p:animScale>
                                      <p:cBhvr>
                                        <p:cTn id="61" dur="26">
                                          <p:stCondLst>
                                            <p:cond delay="1642"/>
                                          </p:stCondLst>
                                        </p:cTn>
                                        <p:tgtEl>
                                          <p:spTgt spid="63"/>
                                        </p:tgtEl>
                                      </p:cBhvr>
                                      <p:to x="100000" y="90000"/>
                                    </p:animScale>
                                    <p:animScale>
                                      <p:cBhvr>
                                        <p:cTn id="62" dur="166" decel="50000">
                                          <p:stCondLst>
                                            <p:cond delay="1668"/>
                                          </p:stCondLst>
                                        </p:cTn>
                                        <p:tgtEl>
                                          <p:spTgt spid="63"/>
                                        </p:tgtEl>
                                      </p:cBhvr>
                                      <p:to x="100000" y="100000"/>
                                    </p:animScale>
                                    <p:animScale>
                                      <p:cBhvr>
                                        <p:cTn id="63" dur="26">
                                          <p:stCondLst>
                                            <p:cond delay="1808"/>
                                          </p:stCondLst>
                                        </p:cTn>
                                        <p:tgtEl>
                                          <p:spTgt spid="63"/>
                                        </p:tgtEl>
                                      </p:cBhvr>
                                      <p:to x="100000" y="95000"/>
                                    </p:animScale>
                                    <p:animScale>
                                      <p:cBhvr>
                                        <p:cTn id="64" dur="166" decel="50000">
                                          <p:stCondLst>
                                            <p:cond delay="1834"/>
                                          </p:stCondLst>
                                        </p:cTn>
                                        <p:tgtEl>
                                          <p:spTgt spid="6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6" grpId="0"/>
      <p:bldP spid="48" grpId="0"/>
      <p:bldP spid="49" grpId="0"/>
      <p:bldP spid="62" grpId="0"/>
      <p:bldP spid="63"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学习算法</a:t>
            </a:r>
          </a:p>
        </p:txBody>
      </p:sp>
      <p:sp>
        <p:nvSpPr>
          <p:cNvPr id="6" name="文本框 5">
            <a:extLst>
              <a:ext uri="{FF2B5EF4-FFF2-40B4-BE49-F238E27FC236}">
                <a16:creationId xmlns:a16="http://schemas.microsoft.com/office/drawing/2014/main" id="{2F6B56CF-B6E3-4C1A-9522-30B3C14DA33C}"/>
              </a:ext>
            </a:extLst>
          </p:cNvPr>
          <p:cNvSpPr txBox="1"/>
          <p:nvPr/>
        </p:nvSpPr>
        <p:spPr>
          <a:xfrm>
            <a:off x="1748752" y="4713352"/>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输入层</a:t>
            </a:r>
          </a:p>
        </p:txBody>
      </p:sp>
      <p:sp>
        <p:nvSpPr>
          <p:cNvPr id="8" name="文本框 7">
            <a:extLst>
              <a:ext uri="{FF2B5EF4-FFF2-40B4-BE49-F238E27FC236}">
                <a16:creationId xmlns:a16="http://schemas.microsoft.com/office/drawing/2014/main" id="{194C2E9B-8EF6-44AB-9D67-50A9A1190FF6}"/>
              </a:ext>
            </a:extLst>
          </p:cNvPr>
          <p:cNvSpPr txBox="1"/>
          <p:nvPr/>
        </p:nvSpPr>
        <p:spPr>
          <a:xfrm>
            <a:off x="1753669" y="2506506"/>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输出层</a:t>
            </a:r>
          </a:p>
        </p:txBody>
      </p:sp>
      <p:sp>
        <p:nvSpPr>
          <p:cNvPr id="10" name="文本框 9">
            <a:extLst>
              <a:ext uri="{FF2B5EF4-FFF2-40B4-BE49-F238E27FC236}">
                <a16:creationId xmlns:a16="http://schemas.microsoft.com/office/drawing/2014/main" id="{D3B662C0-FE47-4DF7-89D1-C147188E8AB5}"/>
              </a:ext>
            </a:extLst>
          </p:cNvPr>
          <p:cNvSpPr txBox="1"/>
          <p:nvPr/>
        </p:nvSpPr>
        <p:spPr>
          <a:xfrm>
            <a:off x="1780708" y="3635212"/>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隐层</a:t>
            </a:r>
          </a:p>
        </p:txBody>
      </p:sp>
      <p:sp>
        <p:nvSpPr>
          <p:cNvPr id="11" name="椭圆 10">
            <a:extLst>
              <a:ext uri="{FF2B5EF4-FFF2-40B4-BE49-F238E27FC236}">
                <a16:creationId xmlns:a16="http://schemas.microsoft.com/office/drawing/2014/main" id="{21B30B3A-8307-4311-B4B6-FCA9A6FD939E}"/>
              </a:ext>
            </a:extLst>
          </p:cNvPr>
          <p:cNvSpPr/>
          <p:nvPr/>
        </p:nvSpPr>
        <p:spPr>
          <a:xfrm>
            <a:off x="3559590" y="475117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2" name="椭圆 11">
            <a:extLst>
              <a:ext uri="{FF2B5EF4-FFF2-40B4-BE49-F238E27FC236}">
                <a16:creationId xmlns:a16="http://schemas.microsoft.com/office/drawing/2014/main" id="{270783E2-5BAE-4608-BCF0-1C9F85FAB0AD}"/>
              </a:ext>
            </a:extLst>
          </p:cNvPr>
          <p:cNvSpPr/>
          <p:nvPr/>
        </p:nvSpPr>
        <p:spPr>
          <a:xfrm>
            <a:off x="4616558" y="475117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3" name="椭圆 12">
            <a:extLst>
              <a:ext uri="{FF2B5EF4-FFF2-40B4-BE49-F238E27FC236}">
                <a16:creationId xmlns:a16="http://schemas.microsoft.com/office/drawing/2014/main" id="{121C14A0-3435-463A-9A37-1B7183CEBC0B}"/>
              </a:ext>
            </a:extLst>
          </p:cNvPr>
          <p:cNvSpPr/>
          <p:nvPr/>
        </p:nvSpPr>
        <p:spPr>
          <a:xfrm>
            <a:off x="5678443" y="475117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4" name="椭圆 13">
            <a:extLst>
              <a:ext uri="{FF2B5EF4-FFF2-40B4-BE49-F238E27FC236}">
                <a16:creationId xmlns:a16="http://schemas.microsoft.com/office/drawing/2014/main" id="{17E7D227-F5E5-459D-A3E4-D637500E5599}"/>
              </a:ext>
            </a:extLst>
          </p:cNvPr>
          <p:cNvSpPr/>
          <p:nvPr/>
        </p:nvSpPr>
        <p:spPr>
          <a:xfrm>
            <a:off x="3063061" y="3635214"/>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6" name="椭圆 15">
            <a:extLst>
              <a:ext uri="{FF2B5EF4-FFF2-40B4-BE49-F238E27FC236}">
                <a16:creationId xmlns:a16="http://schemas.microsoft.com/office/drawing/2014/main" id="{51570DEB-A047-4FDB-9684-26723899BFA6}"/>
              </a:ext>
            </a:extLst>
          </p:cNvPr>
          <p:cNvSpPr/>
          <p:nvPr/>
        </p:nvSpPr>
        <p:spPr>
          <a:xfrm>
            <a:off x="3791877" y="3635212"/>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7" name="椭圆 16">
            <a:extLst>
              <a:ext uri="{FF2B5EF4-FFF2-40B4-BE49-F238E27FC236}">
                <a16:creationId xmlns:a16="http://schemas.microsoft.com/office/drawing/2014/main" id="{D472581C-2576-417C-8D4C-5A526F982418}"/>
              </a:ext>
            </a:extLst>
          </p:cNvPr>
          <p:cNvSpPr/>
          <p:nvPr/>
        </p:nvSpPr>
        <p:spPr>
          <a:xfrm>
            <a:off x="6273292" y="3635212"/>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8" name="椭圆 17">
            <a:extLst>
              <a:ext uri="{FF2B5EF4-FFF2-40B4-BE49-F238E27FC236}">
                <a16:creationId xmlns:a16="http://schemas.microsoft.com/office/drawing/2014/main" id="{5C9AFE66-BD31-4AFE-A16B-AAA6603BBECE}"/>
              </a:ext>
            </a:extLst>
          </p:cNvPr>
          <p:cNvSpPr/>
          <p:nvPr/>
        </p:nvSpPr>
        <p:spPr>
          <a:xfrm>
            <a:off x="5057886" y="3625191"/>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9" name="椭圆 18">
            <a:extLst>
              <a:ext uri="{FF2B5EF4-FFF2-40B4-BE49-F238E27FC236}">
                <a16:creationId xmlns:a16="http://schemas.microsoft.com/office/drawing/2014/main" id="{9007B032-B30D-4180-A370-458321F3C722}"/>
              </a:ext>
            </a:extLst>
          </p:cNvPr>
          <p:cNvSpPr/>
          <p:nvPr/>
        </p:nvSpPr>
        <p:spPr>
          <a:xfrm>
            <a:off x="3559590" y="250650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20" name="椭圆 19">
            <a:extLst>
              <a:ext uri="{FF2B5EF4-FFF2-40B4-BE49-F238E27FC236}">
                <a16:creationId xmlns:a16="http://schemas.microsoft.com/office/drawing/2014/main" id="{1AAB8C55-EC8A-4D91-A4BC-D8A4D648869E}"/>
              </a:ext>
            </a:extLst>
          </p:cNvPr>
          <p:cNvSpPr/>
          <p:nvPr/>
        </p:nvSpPr>
        <p:spPr>
          <a:xfrm>
            <a:off x="4616558" y="250650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21" name="椭圆 20">
            <a:extLst>
              <a:ext uri="{FF2B5EF4-FFF2-40B4-BE49-F238E27FC236}">
                <a16:creationId xmlns:a16="http://schemas.microsoft.com/office/drawing/2014/main" id="{C7B28BE6-CC60-4918-A650-1A3781D71F84}"/>
              </a:ext>
            </a:extLst>
          </p:cNvPr>
          <p:cNvSpPr/>
          <p:nvPr/>
        </p:nvSpPr>
        <p:spPr>
          <a:xfrm>
            <a:off x="5678443" y="250650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1AC1C14-E898-47FE-9CE4-1F177195C9BA}"/>
                  </a:ext>
                </a:extLst>
              </p:cNvPr>
              <p:cNvSpPr txBox="1"/>
              <p:nvPr/>
            </p:nvSpPr>
            <p:spPr>
              <a:xfrm>
                <a:off x="3544842" y="5113462"/>
                <a:ext cx="339260"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D1AC1C14-E898-47FE-9CE4-1F177195C9BA}"/>
                  </a:ext>
                </a:extLst>
              </p:cNvPr>
              <p:cNvSpPr txBox="1">
                <a:spLocks noRot="1" noChangeAspect="1" noMove="1" noResize="1" noEditPoints="1" noAdjustHandles="1" noChangeArrowheads="1" noChangeShapeType="1" noTextEdit="1"/>
              </p:cNvSpPr>
              <p:nvPr/>
            </p:nvSpPr>
            <p:spPr>
              <a:xfrm>
                <a:off x="3544842" y="5113462"/>
                <a:ext cx="339260" cy="314766"/>
              </a:xfrm>
              <a:prstGeom prst="rect">
                <a:avLst/>
              </a:prstGeom>
              <a:blipFill>
                <a:blip r:embed="rId4"/>
                <a:stretch>
                  <a:fillRect l="-9091" t="-1961" r="-9091"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DF99C5F-9D64-4ECD-8680-AC7592B85B5C}"/>
                  </a:ext>
                </a:extLst>
              </p:cNvPr>
              <p:cNvSpPr txBox="1"/>
              <p:nvPr/>
            </p:nvSpPr>
            <p:spPr>
              <a:xfrm>
                <a:off x="4616558" y="5113462"/>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𝒊</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3" name="文本框 22">
                <a:extLst>
                  <a:ext uri="{FF2B5EF4-FFF2-40B4-BE49-F238E27FC236}">
                    <a16:creationId xmlns:a16="http://schemas.microsoft.com/office/drawing/2014/main" id="{DDF99C5F-9D64-4ECD-8680-AC7592B85B5C}"/>
                  </a:ext>
                </a:extLst>
              </p:cNvPr>
              <p:cNvSpPr txBox="1">
                <a:spLocks noRot="1" noChangeAspect="1" noMove="1" noResize="1" noEditPoints="1" noAdjustHandles="1" noChangeArrowheads="1" noChangeShapeType="1" noTextEdit="1"/>
              </p:cNvSpPr>
              <p:nvPr/>
            </p:nvSpPr>
            <p:spPr>
              <a:xfrm>
                <a:off x="4616558" y="5113462"/>
                <a:ext cx="339259" cy="315664"/>
              </a:xfrm>
              <a:prstGeom prst="rect">
                <a:avLst/>
              </a:prstGeom>
              <a:blipFill>
                <a:blip r:embed="rId5"/>
                <a:stretch>
                  <a:fillRect l="-3571" t="-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0893617-1EBE-4B7E-977D-47309497EFED}"/>
                  </a:ext>
                </a:extLst>
              </p:cNvPr>
              <p:cNvSpPr txBox="1"/>
              <p:nvPr/>
            </p:nvSpPr>
            <p:spPr>
              <a:xfrm>
                <a:off x="5688274" y="5113462"/>
                <a:ext cx="347275" cy="31944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𝒅</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40893617-1EBE-4B7E-977D-47309497EFED}"/>
                  </a:ext>
                </a:extLst>
              </p:cNvPr>
              <p:cNvSpPr txBox="1">
                <a:spLocks noRot="1" noChangeAspect="1" noMove="1" noResize="1" noEditPoints="1" noAdjustHandles="1" noChangeArrowheads="1" noChangeShapeType="1" noTextEdit="1"/>
              </p:cNvSpPr>
              <p:nvPr/>
            </p:nvSpPr>
            <p:spPr>
              <a:xfrm>
                <a:off x="5688274" y="5113462"/>
                <a:ext cx="347275" cy="319446"/>
              </a:xfrm>
              <a:prstGeom prst="rect">
                <a:avLst/>
              </a:prstGeom>
              <a:blipFill>
                <a:blip r:embed="rId6"/>
                <a:stretch>
                  <a:fillRect l="-8772" t="-5769" r="-87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CFF2BCF-169F-4DBA-81C2-5958A4E68F15}"/>
                  </a:ext>
                </a:extLst>
              </p:cNvPr>
              <p:cNvSpPr txBox="1"/>
              <p:nvPr/>
            </p:nvSpPr>
            <p:spPr>
              <a:xfrm>
                <a:off x="3544842" y="2160907"/>
                <a:ext cx="345672"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BCFF2BCF-169F-4DBA-81C2-5958A4E68F15}"/>
                  </a:ext>
                </a:extLst>
              </p:cNvPr>
              <p:cNvSpPr txBox="1">
                <a:spLocks noRot="1" noChangeAspect="1" noMove="1" noResize="1" noEditPoints="1" noAdjustHandles="1" noChangeArrowheads="1" noChangeShapeType="1" noTextEdit="1"/>
              </p:cNvSpPr>
              <p:nvPr/>
            </p:nvSpPr>
            <p:spPr>
              <a:xfrm>
                <a:off x="3544842" y="2160907"/>
                <a:ext cx="345672" cy="314766"/>
              </a:xfrm>
              <a:prstGeom prst="rect">
                <a:avLst/>
              </a:prstGeom>
              <a:blipFill>
                <a:blip r:embed="rId7"/>
                <a:stretch>
                  <a:fillRect l="-17857" r="-8929" b="-2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AB0E33B-2E37-4B0A-BCA1-3B60AD979A41}"/>
                  </a:ext>
                </a:extLst>
              </p:cNvPr>
              <p:cNvSpPr txBox="1"/>
              <p:nvPr/>
            </p:nvSpPr>
            <p:spPr>
              <a:xfrm>
                <a:off x="4616558" y="2160907"/>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𝒋</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6" name="文本框 25">
                <a:extLst>
                  <a:ext uri="{FF2B5EF4-FFF2-40B4-BE49-F238E27FC236}">
                    <a16:creationId xmlns:a16="http://schemas.microsoft.com/office/drawing/2014/main" id="{EAB0E33B-2E37-4B0A-BCA1-3B60AD979A41}"/>
                  </a:ext>
                </a:extLst>
              </p:cNvPr>
              <p:cNvSpPr txBox="1">
                <a:spLocks noRot="1" noChangeAspect="1" noMove="1" noResize="1" noEditPoints="1" noAdjustHandles="1" noChangeArrowheads="1" noChangeShapeType="1" noTextEdit="1"/>
              </p:cNvSpPr>
              <p:nvPr/>
            </p:nvSpPr>
            <p:spPr>
              <a:xfrm>
                <a:off x="4616558" y="2160907"/>
                <a:ext cx="339259" cy="315664"/>
              </a:xfrm>
              <a:prstGeom prst="rect">
                <a:avLst/>
              </a:prstGeom>
              <a:blipFill>
                <a:blip r:embed="rId8"/>
                <a:stretch>
                  <a:fillRect l="-10714" t="-3846" r="-8929" b="-2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A678CB5-775A-45B3-9837-B7C1190EC3F5}"/>
                  </a:ext>
                </a:extLst>
              </p:cNvPr>
              <p:cNvSpPr txBox="1"/>
              <p:nvPr/>
            </p:nvSpPr>
            <p:spPr>
              <a:xfrm>
                <a:off x="5688274" y="2160907"/>
                <a:ext cx="302390" cy="319446"/>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𝒍</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7" name="文本框 26">
                <a:extLst>
                  <a:ext uri="{FF2B5EF4-FFF2-40B4-BE49-F238E27FC236}">
                    <a16:creationId xmlns:a16="http://schemas.microsoft.com/office/drawing/2014/main" id="{CA678CB5-775A-45B3-9837-B7C1190EC3F5}"/>
                  </a:ext>
                </a:extLst>
              </p:cNvPr>
              <p:cNvSpPr txBox="1">
                <a:spLocks noRot="1" noChangeAspect="1" noMove="1" noResize="1" noEditPoints="1" noAdjustHandles="1" noChangeArrowheads="1" noChangeShapeType="1" noTextEdit="1"/>
              </p:cNvSpPr>
              <p:nvPr/>
            </p:nvSpPr>
            <p:spPr>
              <a:xfrm>
                <a:off x="5688274" y="2160907"/>
                <a:ext cx="302390" cy="319446"/>
              </a:xfrm>
              <a:prstGeom prst="rect">
                <a:avLst/>
              </a:prstGeom>
              <a:blipFill>
                <a:blip r:embed="rId9"/>
                <a:stretch>
                  <a:fillRect l="-18000" t="-5660" r="-8000" b="-24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A282086-0AFC-4792-A8DD-100369041A48}"/>
                  </a:ext>
                </a:extLst>
              </p:cNvPr>
              <p:cNvSpPr txBox="1"/>
              <p:nvPr/>
            </p:nvSpPr>
            <p:spPr>
              <a:xfrm>
                <a:off x="3365449" y="3641879"/>
                <a:ext cx="363305"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zh-CN" altLang="en-US"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𝟏</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8" name="文本框 27">
                <a:extLst>
                  <a:ext uri="{FF2B5EF4-FFF2-40B4-BE49-F238E27FC236}">
                    <a16:creationId xmlns:a16="http://schemas.microsoft.com/office/drawing/2014/main" id="{3A282086-0AFC-4792-A8DD-100369041A48}"/>
                  </a:ext>
                </a:extLst>
              </p:cNvPr>
              <p:cNvSpPr txBox="1">
                <a:spLocks noRot="1" noChangeAspect="1" noMove="1" noResize="1" noEditPoints="1" noAdjustHandles="1" noChangeArrowheads="1" noChangeShapeType="1" noTextEdit="1"/>
              </p:cNvSpPr>
              <p:nvPr/>
            </p:nvSpPr>
            <p:spPr>
              <a:xfrm>
                <a:off x="3365449" y="3641879"/>
                <a:ext cx="363305" cy="307777"/>
              </a:xfrm>
              <a:prstGeom prst="rect">
                <a:avLst/>
              </a:prstGeom>
              <a:blipFill>
                <a:blip r:embed="rId10"/>
                <a:stretch>
                  <a:fillRect l="-8333" r="-6667"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8908545-B826-458A-9DF9-DA86D4CE7A61}"/>
                  </a:ext>
                </a:extLst>
              </p:cNvPr>
              <p:cNvSpPr txBox="1"/>
              <p:nvPr/>
            </p:nvSpPr>
            <p:spPr>
              <a:xfrm>
                <a:off x="4139154" y="3641879"/>
                <a:ext cx="339259"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zh-CN" altLang="en-US"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𝟐</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9" name="文本框 28">
                <a:extLst>
                  <a:ext uri="{FF2B5EF4-FFF2-40B4-BE49-F238E27FC236}">
                    <a16:creationId xmlns:a16="http://schemas.microsoft.com/office/drawing/2014/main" id="{F8908545-B826-458A-9DF9-DA86D4CE7A61}"/>
                  </a:ext>
                </a:extLst>
              </p:cNvPr>
              <p:cNvSpPr txBox="1">
                <a:spLocks noRot="1" noChangeAspect="1" noMove="1" noResize="1" noEditPoints="1" noAdjustHandles="1" noChangeArrowheads="1" noChangeShapeType="1" noTextEdit="1"/>
              </p:cNvSpPr>
              <p:nvPr/>
            </p:nvSpPr>
            <p:spPr>
              <a:xfrm>
                <a:off x="4139154" y="3641879"/>
                <a:ext cx="339259" cy="307777"/>
              </a:xfrm>
              <a:prstGeom prst="rect">
                <a:avLst/>
              </a:prstGeom>
              <a:blipFill>
                <a:blip r:embed="rId11"/>
                <a:stretch>
                  <a:fillRect l="-12500" r="-10714"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56B6CB5-5DD4-4010-8796-A6E7CE45F0BA}"/>
                  </a:ext>
                </a:extLst>
              </p:cNvPr>
              <p:cNvSpPr txBox="1"/>
              <p:nvPr/>
            </p:nvSpPr>
            <p:spPr>
              <a:xfrm>
                <a:off x="5404519" y="3631857"/>
                <a:ext cx="369717"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zh-CN" altLang="en-US"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𝒉</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30" name="文本框 29">
                <a:extLst>
                  <a:ext uri="{FF2B5EF4-FFF2-40B4-BE49-F238E27FC236}">
                    <a16:creationId xmlns:a16="http://schemas.microsoft.com/office/drawing/2014/main" id="{356B6CB5-5DD4-4010-8796-A6E7CE45F0BA}"/>
                  </a:ext>
                </a:extLst>
              </p:cNvPr>
              <p:cNvSpPr txBox="1">
                <a:spLocks noRot="1" noChangeAspect="1" noMove="1" noResize="1" noEditPoints="1" noAdjustHandles="1" noChangeArrowheads="1" noChangeShapeType="1" noTextEdit="1"/>
              </p:cNvSpPr>
              <p:nvPr/>
            </p:nvSpPr>
            <p:spPr>
              <a:xfrm>
                <a:off x="5404519" y="3631857"/>
                <a:ext cx="369717" cy="307777"/>
              </a:xfrm>
              <a:prstGeom prst="rect">
                <a:avLst/>
              </a:prstGeom>
              <a:blipFill>
                <a:blip r:embed="rId12"/>
                <a:stretch>
                  <a:fillRect l="-8333" r="-10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65C7A014-1D42-4FEF-9D4D-77C7B0C71E3E}"/>
                  </a:ext>
                </a:extLst>
              </p:cNvPr>
              <p:cNvSpPr txBox="1"/>
              <p:nvPr/>
            </p:nvSpPr>
            <p:spPr>
              <a:xfrm>
                <a:off x="6598690" y="3653759"/>
                <a:ext cx="364907" cy="335413"/>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zh-CN" altLang="en-US"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𝒒</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31" name="文本框 30">
                <a:extLst>
                  <a:ext uri="{FF2B5EF4-FFF2-40B4-BE49-F238E27FC236}">
                    <a16:creationId xmlns:a16="http://schemas.microsoft.com/office/drawing/2014/main" id="{65C7A014-1D42-4FEF-9D4D-77C7B0C71E3E}"/>
                  </a:ext>
                </a:extLst>
              </p:cNvPr>
              <p:cNvSpPr txBox="1">
                <a:spLocks noRot="1" noChangeAspect="1" noMove="1" noResize="1" noEditPoints="1" noAdjustHandles="1" noChangeArrowheads="1" noChangeShapeType="1" noTextEdit="1"/>
              </p:cNvSpPr>
              <p:nvPr/>
            </p:nvSpPr>
            <p:spPr>
              <a:xfrm>
                <a:off x="6598690" y="3653759"/>
                <a:ext cx="364907" cy="335413"/>
              </a:xfrm>
              <a:prstGeom prst="rect">
                <a:avLst/>
              </a:prstGeom>
              <a:blipFill>
                <a:blip r:embed="rId13"/>
                <a:stretch>
                  <a:fillRect l="-8333" r="-8333" b="-23636"/>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F890A3AE-E133-4CAD-BC23-11C225C1345A}"/>
              </a:ext>
            </a:extLst>
          </p:cNvPr>
          <p:cNvCxnSpPr>
            <a:cxnSpLocks/>
            <a:stCxn id="11" idx="0"/>
            <a:endCxn id="14" idx="4"/>
          </p:cNvCxnSpPr>
          <p:nvPr/>
        </p:nvCxnSpPr>
        <p:spPr>
          <a:xfrm flipH="1" flipV="1">
            <a:off x="3210545" y="3959679"/>
            <a:ext cx="496529" cy="791496"/>
          </a:xfrm>
          <a:prstGeom prst="straightConnector1">
            <a:avLst/>
          </a:prstGeom>
          <a:noFill/>
          <a:ln w="15875" cap="flat" cmpd="sng" algn="ctr">
            <a:solidFill>
              <a:sysClr val="windowText" lastClr="000000"/>
            </a:solidFill>
            <a:prstDash val="solid"/>
            <a:tailEnd type="triangle"/>
          </a:ln>
          <a:effectLst/>
        </p:spPr>
      </p:cxnSp>
      <p:cxnSp>
        <p:nvCxnSpPr>
          <p:cNvPr id="33" name="直接箭头连接符 32">
            <a:extLst>
              <a:ext uri="{FF2B5EF4-FFF2-40B4-BE49-F238E27FC236}">
                <a16:creationId xmlns:a16="http://schemas.microsoft.com/office/drawing/2014/main" id="{36F7A165-8C5C-474F-8A9F-8B2AF9382A35}"/>
              </a:ext>
            </a:extLst>
          </p:cNvPr>
          <p:cNvCxnSpPr>
            <a:cxnSpLocks/>
            <a:stCxn id="11" idx="0"/>
            <a:endCxn id="16" idx="4"/>
          </p:cNvCxnSpPr>
          <p:nvPr/>
        </p:nvCxnSpPr>
        <p:spPr>
          <a:xfrm flipV="1">
            <a:off x="3707074" y="3959677"/>
            <a:ext cx="232287" cy="791498"/>
          </a:xfrm>
          <a:prstGeom prst="straightConnector1">
            <a:avLst/>
          </a:prstGeom>
          <a:noFill/>
          <a:ln w="15875" cap="flat" cmpd="sng" algn="ctr">
            <a:solidFill>
              <a:sysClr val="windowText" lastClr="000000"/>
            </a:solidFill>
            <a:prstDash val="solid"/>
            <a:tailEnd type="triangle"/>
          </a:ln>
          <a:effectLst/>
        </p:spPr>
      </p:cxnSp>
      <p:cxnSp>
        <p:nvCxnSpPr>
          <p:cNvPr id="34" name="直接箭头连接符 33">
            <a:extLst>
              <a:ext uri="{FF2B5EF4-FFF2-40B4-BE49-F238E27FC236}">
                <a16:creationId xmlns:a16="http://schemas.microsoft.com/office/drawing/2014/main" id="{1A1C76C1-92B7-4C41-B5AB-D8EEFD755FBB}"/>
              </a:ext>
            </a:extLst>
          </p:cNvPr>
          <p:cNvCxnSpPr>
            <a:cxnSpLocks/>
            <a:stCxn id="11" idx="0"/>
            <a:endCxn id="18" idx="4"/>
          </p:cNvCxnSpPr>
          <p:nvPr/>
        </p:nvCxnSpPr>
        <p:spPr>
          <a:xfrm flipV="1">
            <a:off x="3707074" y="3949656"/>
            <a:ext cx="1498296" cy="801519"/>
          </a:xfrm>
          <a:prstGeom prst="straightConnector1">
            <a:avLst/>
          </a:prstGeom>
          <a:noFill/>
          <a:ln w="15875" cap="flat" cmpd="sng" algn="ctr">
            <a:solidFill>
              <a:srgbClr val="C00000"/>
            </a:solidFill>
            <a:prstDash val="solid"/>
            <a:tailEnd type="triangle"/>
          </a:ln>
          <a:effectLst/>
        </p:spPr>
      </p:cxnSp>
      <p:cxnSp>
        <p:nvCxnSpPr>
          <p:cNvPr id="35" name="直接箭头连接符 34">
            <a:extLst>
              <a:ext uri="{FF2B5EF4-FFF2-40B4-BE49-F238E27FC236}">
                <a16:creationId xmlns:a16="http://schemas.microsoft.com/office/drawing/2014/main" id="{65FCA2F6-2F96-48B5-94B1-0DC4CA632575}"/>
              </a:ext>
            </a:extLst>
          </p:cNvPr>
          <p:cNvCxnSpPr>
            <a:cxnSpLocks/>
            <a:stCxn id="11" idx="0"/>
            <a:endCxn id="17" idx="4"/>
          </p:cNvCxnSpPr>
          <p:nvPr/>
        </p:nvCxnSpPr>
        <p:spPr>
          <a:xfrm flipV="1">
            <a:off x="3707074" y="3959677"/>
            <a:ext cx="2713702" cy="791498"/>
          </a:xfrm>
          <a:prstGeom prst="straightConnector1">
            <a:avLst/>
          </a:prstGeom>
          <a:noFill/>
          <a:ln w="15875" cap="flat" cmpd="sng" algn="ctr">
            <a:solidFill>
              <a:sysClr val="windowText" lastClr="000000"/>
            </a:solidFill>
            <a:prstDash val="solid"/>
            <a:tailEnd type="triangle"/>
          </a:ln>
          <a:effectLst/>
        </p:spPr>
      </p:cxnSp>
      <p:cxnSp>
        <p:nvCxnSpPr>
          <p:cNvPr id="36" name="直接箭头连接符 35">
            <a:extLst>
              <a:ext uri="{FF2B5EF4-FFF2-40B4-BE49-F238E27FC236}">
                <a16:creationId xmlns:a16="http://schemas.microsoft.com/office/drawing/2014/main" id="{25284D9B-92CB-4E7C-BC3D-40F5F03898B1}"/>
              </a:ext>
            </a:extLst>
          </p:cNvPr>
          <p:cNvCxnSpPr>
            <a:cxnSpLocks/>
            <a:stCxn id="12" idx="0"/>
            <a:endCxn id="14" idx="4"/>
          </p:cNvCxnSpPr>
          <p:nvPr/>
        </p:nvCxnSpPr>
        <p:spPr>
          <a:xfrm flipH="1" flipV="1">
            <a:off x="3210545" y="3959679"/>
            <a:ext cx="1553497" cy="791496"/>
          </a:xfrm>
          <a:prstGeom prst="straightConnector1">
            <a:avLst/>
          </a:prstGeom>
          <a:noFill/>
          <a:ln w="15875" cap="flat" cmpd="sng" algn="ctr">
            <a:solidFill>
              <a:sysClr val="windowText" lastClr="000000"/>
            </a:solidFill>
            <a:prstDash val="solid"/>
            <a:tailEnd type="triangle"/>
          </a:ln>
          <a:effectLst/>
        </p:spPr>
      </p:cxnSp>
      <p:cxnSp>
        <p:nvCxnSpPr>
          <p:cNvPr id="37" name="直接箭头连接符 36">
            <a:extLst>
              <a:ext uri="{FF2B5EF4-FFF2-40B4-BE49-F238E27FC236}">
                <a16:creationId xmlns:a16="http://schemas.microsoft.com/office/drawing/2014/main" id="{87CFECAD-A435-4C15-BC9C-2DB8D6779B3A}"/>
              </a:ext>
            </a:extLst>
          </p:cNvPr>
          <p:cNvCxnSpPr>
            <a:cxnSpLocks/>
            <a:stCxn id="12" idx="0"/>
            <a:endCxn id="16" idx="4"/>
          </p:cNvCxnSpPr>
          <p:nvPr/>
        </p:nvCxnSpPr>
        <p:spPr>
          <a:xfrm flipH="1" flipV="1">
            <a:off x="3939361" y="3959677"/>
            <a:ext cx="824681" cy="791498"/>
          </a:xfrm>
          <a:prstGeom prst="straightConnector1">
            <a:avLst/>
          </a:prstGeom>
          <a:noFill/>
          <a:ln w="15875" cap="flat" cmpd="sng" algn="ctr">
            <a:solidFill>
              <a:sysClr val="windowText" lastClr="000000"/>
            </a:solidFill>
            <a:prstDash val="solid"/>
            <a:tailEnd type="triangle"/>
          </a:ln>
          <a:effectLst/>
        </p:spPr>
      </p:cxnSp>
      <p:cxnSp>
        <p:nvCxnSpPr>
          <p:cNvPr id="38" name="直接箭头连接符 37">
            <a:extLst>
              <a:ext uri="{FF2B5EF4-FFF2-40B4-BE49-F238E27FC236}">
                <a16:creationId xmlns:a16="http://schemas.microsoft.com/office/drawing/2014/main" id="{BA5B0DB7-4F69-4852-8972-2A42648CB7F7}"/>
              </a:ext>
            </a:extLst>
          </p:cNvPr>
          <p:cNvCxnSpPr>
            <a:cxnSpLocks/>
            <a:stCxn id="12" idx="0"/>
            <a:endCxn id="18" idx="4"/>
          </p:cNvCxnSpPr>
          <p:nvPr/>
        </p:nvCxnSpPr>
        <p:spPr>
          <a:xfrm flipV="1">
            <a:off x="4764042" y="3949656"/>
            <a:ext cx="441328" cy="801519"/>
          </a:xfrm>
          <a:prstGeom prst="straightConnector1">
            <a:avLst/>
          </a:prstGeom>
          <a:noFill/>
          <a:ln w="15875" cap="flat" cmpd="sng" algn="ctr">
            <a:solidFill>
              <a:srgbClr val="C00000"/>
            </a:solidFill>
            <a:prstDash val="solid"/>
            <a:tailEnd type="triangle"/>
          </a:ln>
          <a:effectLst/>
        </p:spPr>
      </p:cxnSp>
      <p:cxnSp>
        <p:nvCxnSpPr>
          <p:cNvPr id="39" name="直接箭头连接符 38">
            <a:extLst>
              <a:ext uri="{FF2B5EF4-FFF2-40B4-BE49-F238E27FC236}">
                <a16:creationId xmlns:a16="http://schemas.microsoft.com/office/drawing/2014/main" id="{8B2B38CD-EF01-44D0-8D3A-F4C8E9A0B1AA}"/>
              </a:ext>
            </a:extLst>
          </p:cNvPr>
          <p:cNvCxnSpPr>
            <a:cxnSpLocks/>
            <a:stCxn id="12" idx="0"/>
            <a:endCxn id="17" idx="4"/>
          </p:cNvCxnSpPr>
          <p:nvPr/>
        </p:nvCxnSpPr>
        <p:spPr>
          <a:xfrm flipV="1">
            <a:off x="4764042" y="3959677"/>
            <a:ext cx="1656734" cy="791498"/>
          </a:xfrm>
          <a:prstGeom prst="straightConnector1">
            <a:avLst/>
          </a:prstGeom>
          <a:noFill/>
          <a:ln w="15875" cap="flat" cmpd="sng" algn="ctr">
            <a:solidFill>
              <a:sysClr val="windowText" lastClr="000000"/>
            </a:solidFill>
            <a:prstDash val="solid"/>
            <a:tailEnd type="triangle"/>
          </a:ln>
          <a:effectLst/>
        </p:spPr>
      </p:cxnSp>
      <p:cxnSp>
        <p:nvCxnSpPr>
          <p:cNvPr id="40" name="直接箭头连接符 39">
            <a:extLst>
              <a:ext uri="{FF2B5EF4-FFF2-40B4-BE49-F238E27FC236}">
                <a16:creationId xmlns:a16="http://schemas.microsoft.com/office/drawing/2014/main" id="{4E90ED62-F096-4FFC-BE91-66E5D489EF9C}"/>
              </a:ext>
            </a:extLst>
          </p:cNvPr>
          <p:cNvCxnSpPr>
            <a:cxnSpLocks/>
            <a:stCxn id="13" idx="0"/>
            <a:endCxn id="14" idx="4"/>
          </p:cNvCxnSpPr>
          <p:nvPr/>
        </p:nvCxnSpPr>
        <p:spPr>
          <a:xfrm flipH="1" flipV="1">
            <a:off x="3210545" y="3959679"/>
            <a:ext cx="2615382" cy="791496"/>
          </a:xfrm>
          <a:prstGeom prst="straightConnector1">
            <a:avLst/>
          </a:prstGeom>
          <a:noFill/>
          <a:ln w="15875" cap="flat" cmpd="sng" algn="ctr">
            <a:solidFill>
              <a:sysClr val="windowText" lastClr="000000"/>
            </a:solidFill>
            <a:prstDash val="solid"/>
            <a:tailEnd type="triangle"/>
          </a:ln>
          <a:effectLst/>
        </p:spPr>
      </p:cxnSp>
      <p:cxnSp>
        <p:nvCxnSpPr>
          <p:cNvPr id="41" name="直接箭头连接符 40">
            <a:extLst>
              <a:ext uri="{FF2B5EF4-FFF2-40B4-BE49-F238E27FC236}">
                <a16:creationId xmlns:a16="http://schemas.microsoft.com/office/drawing/2014/main" id="{72C0F6BD-EDE7-41FF-9494-5675481046B4}"/>
              </a:ext>
            </a:extLst>
          </p:cNvPr>
          <p:cNvCxnSpPr>
            <a:cxnSpLocks/>
            <a:stCxn id="13" idx="0"/>
            <a:endCxn id="16" idx="4"/>
          </p:cNvCxnSpPr>
          <p:nvPr/>
        </p:nvCxnSpPr>
        <p:spPr>
          <a:xfrm flipH="1" flipV="1">
            <a:off x="3939361" y="3959677"/>
            <a:ext cx="1886566" cy="791498"/>
          </a:xfrm>
          <a:prstGeom prst="straightConnector1">
            <a:avLst/>
          </a:prstGeom>
          <a:noFill/>
          <a:ln w="15875" cap="flat" cmpd="sng" algn="ctr">
            <a:solidFill>
              <a:sysClr val="windowText" lastClr="000000"/>
            </a:solidFill>
            <a:prstDash val="solid"/>
            <a:tailEnd type="triangle"/>
          </a:ln>
          <a:effectLst/>
        </p:spPr>
      </p:cxnSp>
      <p:cxnSp>
        <p:nvCxnSpPr>
          <p:cNvPr id="42" name="直接箭头连接符 41">
            <a:extLst>
              <a:ext uri="{FF2B5EF4-FFF2-40B4-BE49-F238E27FC236}">
                <a16:creationId xmlns:a16="http://schemas.microsoft.com/office/drawing/2014/main" id="{048ECFD5-1F4D-4A03-8473-4D9C42787C8E}"/>
              </a:ext>
            </a:extLst>
          </p:cNvPr>
          <p:cNvCxnSpPr>
            <a:cxnSpLocks/>
            <a:stCxn id="13" idx="0"/>
            <a:endCxn id="18" idx="4"/>
          </p:cNvCxnSpPr>
          <p:nvPr/>
        </p:nvCxnSpPr>
        <p:spPr>
          <a:xfrm flipH="1" flipV="1">
            <a:off x="5205370" y="3949656"/>
            <a:ext cx="620557" cy="801519"/>
          </a:xfrm>
          <a:prstGeom prst="straightConnector1">
            <a:avLst/>
          </a:prstGeom>
          <a:noFill/>
          <a:ln w="15875" cap="flat" cmpd="sng" algn="ctr">
            <a:solidFill>
              <a:srgbClr val="C00000"/>
            </a:solidFill>
            <a:prstDash val="solid"/>
            <a:tailEnd type="triangle"/>
          </a:ln>
          <a:effectLst/>
        </p:spPr>
      </p:cxnSp>
      <p:cxnSp>
        <p:nvCxnSpPr>
          <p:cNvPr id="43" name="直接箭头连接符 42">
            <a:extLst>
              <a:ext uri="{FF2B5EF4-FFF2-40B4-BE49-F238E27FC236}">
                <a16:creationId xmlns:a16="http://schemas.microsoft.com/office/drawing/2014/main" id="{E5F7E965-B158-42E7-966C-8B597D9A35DB}"/>
              </a:ext>
            </a:extLst>
          </p:cNvPr>
          <p:cNvCxnSpPr>
            <a:cxnSpLocks/>
            <a:stCxn id="13" idx="0"/>
            <a:endCxn id="17" idx="4"/>
          </p:cNvCxnSpPr>
          <p:nvPr/>
        </p:nvCxnSpPr>
        <p:spPr>
          <a:xfrm flipV="1">
            <a:off x="5825927" y="3959677"/>
            <a:ext cx="594849" cy="791498"/>
          </a:xfrm>
          <a:prstGeom prst="straightConnector1">
            <a:avLst/>
          </a:prstGeom>
          <a:noFill/>
          <a:ln w="15875" cap="flat" cmpd="sng" algn="ctr">
            <a:solidFill>
              <a:sysClr val="windowText" lastClr="000000"/>
            </a:solidFill>
            <a:prstDash val="solid"/>
            <a:tailEnd type="triangle"/>
          </a:ln>
          <a:effectLst/>
        </p:spPr>
      </p:cxnSp>
      <p:cxnSp>
        <p:nvCxnSpPr>
          <p:cNvPr id="44" name="直接箭头连接符 43">
            <a:extLst>
              <a:ext uri="{FF2B5EF4-FFF2-40B4-BE49-F238E27FC236}">
                <a16:creationId xmlns:a16="http://schemas.microsoft.com/office/drawing/2014/main" id="{31A1B579-A30D-4BE1-8358-CAEB5D98EF7D}"/>
              </a:ext>
            </a:extLst>
          </p:cNvPr>
          <p:cNvCxnSpPr>
            <a:cxnSpLocks/>
            <a:stCxn id="14" idx="0"/>
            <a:endCxn id="19" idx="4"/>
          </p:cNvCxnSpPr>
          <p:nvPr/>
        </p:nvCxnSpPr>
        <p:spPr>
          <a:xfrm flipV="1">
            <a:off x="3210545" y="2830971"/>
            <a:ext cx="496529" cy="804243"/>
          </a:xfrm>
          <a:prstGeom prst="straightConnector1">
            <a:avLst/>
          </a:prstGeom>
          <a:noFill/>
          <a:ln w="15875" cap="flat" cmpd="sng" algn="ctr">
            <a:solidFill>
              <a:sysClr val="windowText" lastClr="000000"/>
            </a:solidFill>
            <a:prstDash val="solid"/>
            <a:tailEnd type="triangle"/>
          </a:ln>
          <a:effectLst/>
        </p:spPr>
      </p:cxnSp>
      <p:cxnSp>
        <p:nvCxnSpPr>
          <p:cNvPr id="45" name="直接箭头连接符 44">
            <a:extLst>
              <a:ext uri="{FF2B5EF4-FFF2-40B4-BE49-F238E27FC236}">
                <a16:creationId xmlns:a16="http://schemas.microsoft.com/office/drawing/2014/main" id="{2F44AD16-64A4-490E-B34E-7015AC9F5358}"/>
              </a:ext>
            </a:extLst>
          </p:cNvPr>
          <p:cNvCxnSpPr>
            <a:cxnSpLocks/>
            <a:stCxn id="14" idx="0"/>
            <a:endCxn id="20" idx="4"/>
          </p:cNvCxnSpPr>
          <p:nvPr/>
        </p:nvCxnSpPr>
        <p:spPr>
          <a:xfrm flipV="1">
            <a:off x="3210545" y="2830971"/>
            <a:ext cx="1553497" cy="804243"/>
          </a:xfrm>
          <a:prstGeom prst="straightConnector1">
            <a:avLst/>
          </a:prstGeom>
          <a:noFill/>
          <a:ln w="15875" cap="flat" cmpd="sng" algn="ctr">
            <a:solidFill>
              <a:srgbClr val="C00000"/>
            </a:solidFill>
            <a:prstDash val="solid"/>
            <a:tailEnd type="triangle"/>
          </a:ln>
          <a:effectLst/>
        </p:spPr>
      </p:cxnSp>
      <p:cxnSp>
        <p:nvCxnSpPr>
          <p:cNvPr id="46" name="直接箭头连接符 45">
            <a:extLst>
              <a:ext uri="{FF2B5EF4-FFF2-40B4-BE49-F238E27FC236}">
                <a16:creationId xmlns:a16="http://schemas.microsoft.com/office/drawing/2014/main" id="{63EF7253-5F2F-45EA-9890-2D1CFB316DFB}"/>
              </a:ext>
            </a:extLst>
          </p:cNvPr>
          <p:cNvCxnSpPr>
            <a:cxnSpLocks/>
            <a:stCxn id="14" idx="0"/>
            <a:endCxn id="21" idx="4"/>
          </p:cNvCxnSpPr>
          <p:nvPr/>
        </p:nvCxnSpPr>
        <p:spPr>
          <a:xfrm flipV="1">
            <a:off x="3210545" y="2830971"/>
            <a:ext cx="2615382" cy="804243"/>
          </a:xfrm>
          <a:prstGeom prst="straightConnector1">
            <a:avLst/>
          </a:prstGeom>
          <a:noFill/>
          <a:ln w="15875" cap="flat" cmpd="sng" algn="ctr">
            <a:solidFill>
              <a:sysClr val="windowText" lastClr="000000"/>
            </a:solidFill>
            <a:prstDash val="solid"/>
            <a:tailEnd type="triangle"/>
          </a:ln>
          <a:effectLst/>
        </p:spPr>
      </p:cxnSp>
      <p:cxnSp>
        <p:nvCxnSpPr>
          <p:cNvPr id="47" name="直接箭头连接符 46">
            <a:extLst>
              <a:ext uri="{FF2B5EF4-FFF2-40B4-BE49-F238E27FC236}">
                <a16:creationId xmlns:a16="http://schemas.microsoft.com/office/drawing/2014/main" id="{27B9D9B8-3CC6-49FA-910F-CC41890F199F}"/>
              </a:ext>
            </a:extLst>
          </p:cNvPr>
          <p:cNvCxnSpPr>
            <a:cxnSpLocks/>
            <a:stCxn id="16" idx="0"/>
            <a:endCxn id="19" idx="4"/>
          </p:cNvCxnSpPr>
          <p:nvPr/>
        </p:nvCxnSpPr>
        <p:spPr>
          <a:xfrm flipH="1" flipV="1">
            <a:off x="3707074" y="2830971"/>
            <a:ext cx="232287" cy="804241"/>
          </a:xfrm>
          <a:prstGeom prst="straightConnector1">
            <a:avLst/>
          </a:prstGeom>
          <a:noFill/>
          <a:ln w="15875" cap="flat" cmpd="sng" algn="ctr">
            <a:solidFill>
              <a:sysClr val="windowText" lastClr="000000"/>
            </a:solidFill>
            <a:prstDash val="solid"/>
            <a:tailEnd type="triangle"/>
          </a:ln>
          <a:effectLst/>
        </p:spPr>
      </p:cxnSp>
      <p:cxnSp>
        <p:nvCxnSpPr>
          <p:cNvPr id="48" name="直接箭头连接符 47">
            <a:extLst>
              <a:ext uri="{FF2B5EF4-FFF2-40B4-BE49-F238E27FC236}">
                <a16:creationId xmlns:a16="http://schemas.microsoft.com/office/drawing/2014/main" id="{D6FF08DB-9347-4E2A-8B75-E4E7E8A42586}"/>
              </a:ext>
            </a:extLst>
          </p:cNvPr>
          <p:cNvCxnSpPr>
            <a:cxnSpLocks/>
            <a:stCxn id="18" idx="0"/>
            <a:endCxn id="19" idx="4"/>
          </p:cNvCxnSpPr>
          <p:nvPr/>
        </p:nvCxnSpPr>
        <p:spPr>
          <a:xfrm flipH="1" flipV="1">
            <a:off x="3707074" y="2830971"/>
            <a:ext cx="1498296" cy="794220"/>
          </a:xfrm>
          <a:prstGeom prst="straightConnector1">
            <a:avLst/>
          </a:prstGeom>
          <a:noFill/>
          <a:ln w="15875" cap="flat" cmpd="sng" algn="ctr">
            <a:solidFill>
              <a:sysClr val="windowText" lastClr="000000"/>
            </a:solidFill>
            <a:prstDash val="solid"/>
            <a:tailEnd type="triangle"/>
          </a:ln>
          <a:effectLst/>
        </p:spPr>
      </p:cxnSp>
      <p:cxnSp>
        <p:nvCxnSpPr>
          <p:cNvPr id="49" name="直接箭头连接符 48">
            <a:extLst>
              <a:ext uri="{FF2B5EF4-FFF2-40B4-BE49-F238E27FC236}">
                <a16:creationId xmlns:a16="http://schemas.microsoft.com/office/drawing/2014/main" id="{569465FC-ED88-4910-9201-02FC4D31B0EE}"/>
              </a:ext>
            </a:extLst>
          </p:cNvPr>
          <p:cNvCxnSpPr>
            <a:cxnSpLocks/>
            <a:stCxn id="17" idx="0"/>
            <a:endCxn id="19" idx="4"/>
          </p:cNvCxnSpPr>
          <p:nvPr/>
        </p:nvCxnSpPr>
        <p:spPr>
          <a:xfrm flipH="1" flipV="1">
            <a:off x="3707074" y="2830971"/>
            <a:ext cx="2713702" cy="804241"/>
          </a:xfrm>
          <a:prstGeom prst="straightConnector1">
            <a:avLst/>
          </a:prstGeom>
          <a:noFill/>
          <a:ln w="15875" cap="flat" cmpd="sng" algn="ctr">
            <a:solidFill>
              <a:sysClr val="windowText" lastClr="000000"/>
            </a:solidFill>
            <a:prstDash val="solid"/>
            <a:tailEnd type="triangle"/>
          </a:ln>
          <a:effectLst/>
        </p:spPr>
      </p:cxnSp>
      <p:cxnSp>
        <p:nvCxnSpPr>
          <p:cNvPr id="50" name="直接箭头连接符 49">
            <a:extLst>
              <a:ext uri="{FF2B5EF4-FFF2-40B4-BE49-F238E27FC236}">
                <a16:creationId xmlns:a16="http://schemas.microsoft.com/office/drawing/2014/main" id="{2BC17FBD-4980-4EFA-AA58-FDAA94F45C85}"/>
              </a:ext>
            </a:extLst>
          </p:cNvPr>
          <p:cNvCxnSpPr>
            <a:cxnSpLocks/>
            <a:stCxn id="16" idx="0"/>
            <a:endCxn id="20" idx="4"/>
          </p:cNvCxnSpPr>
          <p:nvPr/>
        </p:nvCxnSpPr>
        <p:spPr>
          <a:xfrm flipV="1">
            <a:off x="3939361" y="2830971"/>
            <a:ext cx="824681" cy="804241"/>
          </a:xfrm>
          <a:prstGeom prst="straightConnector1">
            <a:avLst/>
          </a:prstGeom>
          <a:noFill/>
          <a:ln w="15875" cap="flat" cmpd="sng" algn="ctr">
            <a:solidFill>
              <a:srgbClr val="C00000"/>
            </a:solidFill>
            <a:prstDash val="solid"/>
            <a:tailEnd type="triangle"/>
          </a:ln>
          <a:effectLst/>
        </p:spPr>
      </p:cxnSp>
      <p:cxnSp>
        <p:nvCxnSpPr>
          <p:cNvPr id="51" name="直接箭头连接符 50">
            <a:extLst>
              <a:ext uri="{FF2B5EF4-FFF2-40B4-BE49-F238E27FC236}">
                <a16:creationId xmlns:a16="http://schemas.microsoft.com/office/drawing/2014/main" id="{20575EC6-E4AC-4830-88C8-FF75D92B8CE3}"/>
              </a:ext>
            </a:extLst>
          </p:cNvPr>
          <p:cNvCxnSpPr>
            <a:cxnSpLocks/>
            <a:stCxn id="18" idx="0"/>
            <a:endCxn id="20" idx="4"/>
          </p:cNvCxnSpPr>
          <p:nvPr/>
        </p:nvCxnSpPr>
        <p:spPr>
          <a:xfrm flipH="1" flipV="1">
            <a:off x="4764042" y="2830971"/>
            <a:ext cx="441328" cy="794220"/>
          </a:xfrm>
          <a:prstGeom prst="straightConnector1">
            <a:avLst/>
          </a:prstGeom>
          <a:noFill/>
          <a:ln w="15875" cap="flat" cmpd="sng" algn="ctr">
            <a:solidFill>
              <a:srgbClr val="C00000"/>
            </a:solidFill>
            <a:prstDash val="solid"/>
            <a:tailEnd type="triangle"/>
          </a:ln>
          <a:effectLst/>
        </p:spPr>
      </p:cxnSp>
      <p:cxnSp>
        <p:nvCxnSpPr>
          <p:cNvPr id="52" name="直接箭头连接符 51">
            <a:extLst>
              <a:ext uri="{FF2B5EF4-FFF2-40B4-BE49-F238E27FC236}">
                <a16:creationId xmlns:a16="http://schemas.microsoft.com/office/drawing/2014/main" id="{C26D84D3-7AEA-4B7C-AE3F-280E40C9FF31}"/>
              </a:ext>
            </a:extLst>
          </p:cNvPr>
          <p:cNvCxnSpPr>
            <a:cxnSpLocks/>
            <a:stCxn id="17" idx="0"/>
            <a:endCxn id="20" idx="4"/>
          </p:cNvCxnSpPr>
          <p:nvPr/>
        </p:nvCxnSpPr>
        <p:spPr>
          <a:xfrm flipH="1" flipV="1">
            <a:off x="4764042" y="2830971"/>
            <a:ext cx="1656734" cy="804241"/>
          </a:xfrm>
          <a:prstGeom prst="straightConnector1">
            <a:avLst/>
          </a:prstGeom>
          <a:noFill/>
          <a:ln w="15875" cap="flat" cmpd="sng" algn="ctr">
            <a:solidFill>
              <a:srgbClr val="C00000"/>
            </a:solidFill>
            <a:prstDash val="solid"/>
            <a:tailEnd type="triangle"/>
          </a:ln>
          <a:effectLst/>
        </p:spPr>
      </p:cxnSp>
      <p:cxnSp>
        <p:nvCxnSpPr>
          <p:cNvPr id="53" name="直接箭头连接符 52">
            <a:extLst>
              <a:ext uri="{FF2B5EF4-FFF2-40B4-BE49-F238E27FC236}">
                <a16:creationId xmlns:a16="http://schemas.microsoft.com/office/drawing/2014/main" id="{F1AD74DD-DA64-4F91-92A9-D690453B1F16}"/>
              </a:ext>
            </a:extLst>
          </p:cNvPr>
          <p:cNvCxnSpPr>
            <a:cxnSpLocks/>
            <a:stCxn id="16" idx="0"/>
            <a:endCxn id="21" idx="4"/>
          </p:cNvCxnSpPr>
          <p:nvPr/>
        </p:nvCxnSpPr>
        <p:spPr>
          <a:xfrm flipV="1">
            <a:off x="3939361" y="2830971"/>
            <a:ext cx="1886566" cy="804241"/>
          </a:xfrm>
          <a:prstGeom prst="straightConnector1">
            <a:avLst/>
          </a:prstGeom>
          <a:noFill/>
          <a:ln w="15875" cap="flat" cmpd="sng" algn="ctr">
            <a:solidFill>
              <a:sysClr val="windowText" lastClr="000000"/>
            </a:solidFill>
            <a:prstDash val="solid"/>
            <a:tailEnd type="triangle"/>
          </a:ln>
          <a:effectLst/>
        </p:spPr>
      </p:cxnSp>
      <p:cxnSp>
        <p:nvCxnSpPr>
          <p:cNvPr id="54" name="直接箭头连接符 53">
            <a:extLst>
              <a:ext uri="{FF2B5EF4-FFF2-40B4-BE49-F238E27FC236}">
                <a16:creationId xmlns:a16="http://schemas.microsoft.com/office/drawing/2014/main" id="{666A9EEC-6375-47B9-9D65-6F3270CB6BC6}"/>
              </a:ext>
            </a:extLst>
          </p:cNvPr>
          <p:cNvCxnSpPr>
            <a:cxnSpLocks/>
            <a:stCxn id="18" idx="0"/>
            <a:endCxn id="21" idx="4"/>
          </p:cNvCxnSpPr>
          <p:nvPr/>
        </p:nvCxnSpPr>
        <p:spPr>
          <a:xfrm flipV="1">
            <a:off x="5205370" y="2830971"/>
            <a:ext cx="620557" cy="794220"/>
          </a:xfrm>
          <a:prstGeom prst="straightConnector1">
            <a:avLst/>
          </a:prstGeom>
          <a:noFill/>
          <a:ln w="15875" cap="flat" cmpd="sng" algn="ctr">
            <a:solidFill>
              <a:sysClr val="windowText" lastClr="000000"/>
            </a:solidFill>
            <a:prstDash val="solid"/>
            <a:tailEnd type="triangle"/>
          </a:ln>
          <a:effectLst/>
        </p:spPr>
      </p:cxnSp>
      <p:cxnSp>
        <p:nvCxnSpPr>
          <p:cNvPr id="55" name="直接箭头连接符 54">
            <a:extLst>
              <a:ext uri="{FF2B5EF4-FFF2-40B4-BE49-F238E27FC236}">
                <a16:creationId xmlns:a16="http://schemas.microsoft.com/office/drawing/2014/main" id="{A92EF198-28C2-4AF6-A08E-2AE95B54DB95}"/>
              </a:ext>
            </a:extLst>
          </p:cNvPr>
          <p:cNvCxnSpPr>
            <a:cxnSpLocks/>
            <a:stCxn id="17" idx="0"/>
            <a:endCxn id="21" idx="4"/>
          </p:cNvCxnSpPr>
          <p:nvPr/>
        </p:nvCxnSpPr>
        <p:spPr>
          <a:xfrm flipH="1" flipV="1">
            <a:off x="5825927" y="2830971"/>
            <a:ext cx="594849" cy="804241"/>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D4C4D863-8135-4022-A808-908A16DBD8AC}"/>
                  </a:ext>
                </a:extLst>
              </p:cNvPr>
              <p:cNvSpPr txBox="1"/>
              <p:nvPr/>
            </p:nvSpPr>
            <p:spPr>
              <a:xfrm>
                <a:off x="4534764" y="3835267"/>
                <a:ext cx="415114"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6" name="文本框 55">
                <a:extLst>
                  <a:ext uri="{FF2B5EF4-FFF2-40B4-BE49-F238E27FC236}">
                    <a16:creationId xmlns:a16="http://schemas.microsoft.com/office/drawing/2014/main" id="{D4C4D863-8135-4022-A808-908A16DBD8AC}"/>
                  </a:ext>
                </a:extLst>
              </p:cNvPr>
              <p:cNvSpPr txBox="1">
                <a:spLocks noRot="1" noChangeAspect="1" noMove="1" noResize="1" noEditPoints="1" noAdjustHandles="1" noChangeArrowheads="1" noChangeShapeType="1" noTextEdit="1"/>
              </p:cNvSpPr>
              <p:nvPr/>
            </p:nvSpPr>
            <p:spPr>
              <a:xfrm>
                <a:off x="4534764" y="3835267"/>
                <a:ext cx="415114" cy="276999"/>
              </a:xfrm>
              <a:prstGeom prst="rect">
                <a:avLst/>
              </a:prstGeom>
              <a:blipFill>
                <a:blip r:embed="rId14"/>
                <a:stretch>
                  <a:fillRect l="-7353" r="-7353"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4CC3D852-FDDA-449D-B71E-65A5759843F3}"/>
                  </a:ext>
                </a:extLst>
              </p:cNvPr>
              <p:cNvSpPr txBox="1"/>
              <p:nvPr/>
            </p:nvSpPr>
            <p:spPr>
              <a:xfrm>
                <a:off x="5049392" y="4016095"/>
                <a:ext cx="376642"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𝒊𝒉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7" name="文本框 56">
                <a:extLst>
                  <a:ext uri="{FF2B5EF4-FFF2-40B4-BE49-F238E27FC236}">
                    <a16:creationId xmlns:a16="http://schemas.microsoft.com/office/drawing/2014/main" id="{4CC3D852-FDDA-449D-B71E-65A5759843F3}"/>
                  </a:ext>
                </a:extLst>
              </p:cNvPr>
              <p:cNvSpPr txBox="1">
                <a:spLocks noRot="1" noChangeAspect="1" noMove="1" noResize="1" noEditPoints="1" noAdjustHandles="1" noChangeArrowheads="1" noChangeShapeType="1" noTextEdit="1"/>
              </p:cNvSpPr>
              <p:nvPr/>
            </p:nvSpPr>
            <p:spPr>
              <a:xfrm>
                <a:off x="5049392" y="4016095"/>
                <a:ext cx="376642" cy="276999"/>
              </a:xfrm>
              <a:prstGeom prst="rect">
                <a:avLst/>
              </a:prstGeom>
              <a:blipFill>
                <a:blip r:embed="rId15"/>
                <a:stretch>
                  <a:fillRect l="-8065" r="-8065"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13219E5E-92C6-4F28-B795-4FBF5038946E}"/>
                  </a:ext>
                </a:extLst>
              </p:cNvPr>
              <p:cNvSpPr txBox="1"/>
              <p:nvPr/>
            </p:nvSpPr>
            <p:spPr>
              <a:xfrm>
                <a:off x="5320510" y="3901697"/>
                <a:ext cx="423129"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𝒅𝒉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8" name="文本框 57">
                <a:extLst>
                  <a:ext uri="{FF2B5EF4-FFF2-40B4-BE49-F238E27FC236}">
                    <a16:creationId xmlns:a16="http://schemas.microsoft.com/office/drawing/2014/main" id="{13219E5E-92C6-4F28-B795-4FBF5038946E}"/>
                  </a:ext>
                </a:extLst>
              </p:cNvPr>
              <p:cNvSpPr txBox="1">
                <a:spLocks noRot="1" noChangeAspect="1" noMove="1" noResize="1" noEditPoints="1" noAdjustHandles="1" noChangeArrowheads="1" noChangeShapeType="1" noTextEdit="1"/>
              </p:cNvSpPr>
              <p:nvPr/>
            </p:nvSpPr>
            <p:spPr>
              <a:xfrm>
                <a:off x="5320510" y="3901697"/>
                <a:ext cx="423129" cy="276999"/>
              </a:xfrm>
              <a:prstGeom prst="rect">
                <a:avLst/>
              </a:prstGeom>
              <a:blipFill>
                <a:blip r:embed="rId16"/>
                <a:stretch>
                  <a:fillRect l="-7246" r="-8696"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B7BF9F6E-993D-4D97-AA7A-1F20708747F5}"/>
                  </a:ext>
                </a:extLst>
              </p:cNvPr>
              <p:cNvSpPr txBox="1"/>
              <p:nvPr/>
            </p:nvSpPr>
            <p:spPr>
              <a:xfrm>
                <a:off x="4187196" y="2649920"/>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9" name="文本框 58">
                <a:extLst>
                  <a:ext uri="{FF2B5EF4-FFF2-40B4-BE49-F238E27FC236}">
                    <a16:creationId xmlns:a16="http://schemas.microsoft.com/office/drawing/2014/main" id="{B7BF9F6E-993D-4D97-AA7A-1F20708747F5}"/>
                  </a:ext>
                </a:extLst>
              </p:cNvPr>
              <p:cNvSpPr txBox="1">
                <a:spLocks noRot="1" noChangeAspect="1" noMove="1" noResize="1" noEditPoints="1" noAdjustHandles="1" noChangeArrowheads="1" noChangeShapeType="1" noTextEdit="1"/>
              </p:cNvSpPr>
              <p:nvPr/>
            </p:nvSpPr>
            <p:spPr>
              <a:xfrm>
                <a:off x="4187196" y="2649920"/>
                <a:ext cx="418320" cy="303288"/>
              </a:xfrm>
              <a:prstGeom prst="rect">
                <a:avLst/>
              </a:prstGeom>
              <a:blipFill>
                <a:blip r:embed="rId17"/>
                <a:stretch>
                  <a:fillRect l="-7353" r="-11765"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A222985-A804-41EB-A9F5-197548DFA15A}"/>
                  </a:ext>
                </a:extLst>
              </p:cNvPr>
              <p:cNvSpPr txBox="1"/>
              <p:nvPr/>
            </p:nvSpPr>
            <p:spPr>
              <a:xfrm>
                <a:off x="4151332" y="3294102"/>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𝟐</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60" name="文本框 59">
                <a:extLst>
                  <a:ext uri="{FF2B5EF4-FFF2-40B4-BE49-F238E27FC236}">
                    <a16:creationId xmlns:a16="http://schemas.microsoft.com/office/drawing/2014/main" id="{2A222985-A804-41EB-A9F5-197548DFA15A}"/>
                  </a:ext>
                </a:extLst>
              </p:cNvPr>
              <p:cNvSpPr txBox="1">
                <a:spLocks noRot="1" noChangeAspect="1" noMove="1" noResize="1" noEditPoints="1" noAdjustHandles="1" noChangeArrowheads="1" noChangeShapeType="1" noTextEdit="1"/>
              </p:cNvSpPr>
              <p:nvPr/>
            </p:nvSpPr>
            <p:spPr>
              <a:xfrm>
                <a:off x="4151332" y="3294102"/>
                <a:ext cx="418320" cy="303288"/>
              </a:xfrm>
              <a:prstGeom prst="rect">
                <a:avLst/>
              </a:prstGeom>
              <a:blipFill>
                <a:blip r:embed="rId18"/>
                <a:stretch>
                  <a:fillRect l="-7246" r="-10145" b="-2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C221F7F4-51A0-4C1F-B7BD-73543C432310}"/>
                  </a:ext>
                </a:extLst>
              </p:cNvPr>
              <p:cNvSpPr txBox="1"/>
              <p:nvPr/>
            </p:nvSpPr>
            <p:spPr>
              <a:xfrm>
                <a:off x="5019231" y="3186533"/>
                <a:ext cx="423128"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𝒉𝒋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61" name="文本框 60">
                <a:extLst>
                  <a:ext uri="{FF2B5EF4-FFF2-40B4-BE49-F238E27FC236}">
                    <a16:creationId xmlns:a16="http://schemas.microsoft.com/office/drawing/2014/main" id="{C221F7F4-51A0-4C1F-B7BD-73543C432310}"/>
                  </a:ext>
                </a:extLst>
              </p:cNvPr>
              <p:cNvSpPr txBox="1">
                <a:spLocks noRot="1" noChangeAspect="1" noMove="1" noResize="1" noEditPoints="1" noAdjustHandles="1" noChangeArrowheads="1" noChangeShapeType="1" noTextEdit="1"/>
              </p:cNvSpPr>
              <p:nvPr/>
            </p:nvSpPr>
            <p:spPr>
              <a:xfrm>
                <a:off x="5019231" y="3186533"/>
                <a:ext cx="423128" cy="303288"/>
              </a:xfrm>
              <a:prstGeom prst="rect">
                <a:avLst/>
              </a:prstGeom>
              <a:blipFill>
                <a:blip r:embed="rId19"/>
                <a:stretch>
                  <a:fillRect l="-7143" r="-11429" b="-306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5CED0F9F-3B94-4A42-8D18-8B5EC6D92D4D}"/>
                  </a:ext>
                </a:extLst>
              </p:cNvPr>
              <p:cNvSpPr txBox="1"/>
              <p:nvPr/>
            </p:nvSpPr>
            <p:spPr>
              <a:xfrm>
                <a:off x="4930828" y="2682994"/>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𝒒𝒋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62" name="文本框 61">
                <a:extLst>
                  <a:ext uri="{FF2B5EF4-FFF2-40B4-BE49-F238E27FC236}">
                    <a16:creationId xmlns:a16="http://schemas.microsoft.com/office/drawing/2014/main" id="{5CED0F9F-3B94-4A42-8D18-8B5EC6D92D4D}"/>
                  </a:ext>
                </a:extLst>
              </p:cNvPr>
              <p:cNvSpPr txBox="1">
                <a:spLocks noRot="1" noChangeAspect="1" noMove="1" noResize="1" noEditPoints="1" noAdjustHandles="1" noChangeArrowheads="1" noChangeShapeType="1" noTextEdit="1"/>
              </p:cNvSpPr>
              <p:nvPr/>
            </p:nvSpPr>
            <p:spPr>
              <a:xfrm>
                <a:off x="4930828" y="2682994"/>
                <a:ext cx="418320" cy="303288"/>
              </a:xfrm>
              <a:prstGeom prst="rect">
                <a:avLst/>
              </a:prstGeom>
              <a:blipFill>
                <a:blip r:embed="rId20"/>
                <a:stretch>
                  <a:fillRect l="-7353" r="-11765" b="-26000"/>
                </a:stretch>
              </a:blipFill>
            </p:spPr>
            <p:txBody>
              <a:bodyPr/>
              <a:lstStyle/>
              <a:p>
                <a:r>
                  <a:rPr lang="zh-CN" altLang="en-US">
                    <a:noFill/>
                  </a:rPr>
                  <a:t> </a:t>
                </a:r>
              </a:p>
            </p:txBody>
          </p:sp>
        </mc:Fallback>
      </mc:AlternateContent>
      <p:cxnSp>
        <p:nvCxnSpPr>
          <p:cNvPr id="63" name="连接符: 曲线 62">
            <a:extLst>
              <a:ext uri="{FF2B5EF4-FFF2-40B4-BE49-F238E27FC236}">
                <a16:creationId xmlns:a16="http://schemas.microsoft.com/office/drawing/2014/main" id="{036449AD-4320-450E-AB9C-B7511565B8C7}"/>
              </a:ext>
            </a:extLst>
          </p:cNvPr>
          <p:cNvCxnSpPr/>
          <p:nvPr/>
        </p:nvCxnSpPr>
        <p:spPr>
          <a:xfrm>
            <a:off x="5320510" y="3901697"/>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D4127712-FA7C-4866-AC08-48D95A7315B6}"/>
                  </a:ext>
                </a:extLst>
              </p:cNvPr>
              <p:cNvSpPr txBox="1"/>
              <p:nvPr/>
            </p:nvSpPr>
            <p:spPr>
              <a:xfrm>
                <a:off x="7042519" y="4112266"/>
                <a:ext cx="2389629" cy="7898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r>
                            <a:rPr lang="zh-CN" altLang="en-US" b="1" i="1" smtClean="0">
                              <a:solidFill>
                                <a:srgbClr val="7030A0"/>
                              </a:solidFill>
                              <a:latin typeface="Cambria Math" panose="02040503050406030204" pitchFamily="18" charset="0"/>
                            </a:rPr>
                            <m:t>𝜶</m:t>
                          </m:r>
                        </m:e>
                        <m:sub>
                          <m:r>
                            <a:rPr lang="en-US" altLang="zh-CN" b="1" i="1" smtClean="0">
                              <a:solidFill>
                                <a:srgbClr val="7030A0"/>
                              </a:solidFill>
                              <a:latin typeface="Cambria Math" panose="02040503050406030204" pitchFamily="18" charset="0"/>
                            </a:rPr>
                            <m:t>𝒉</m:t>
                          </m:r>
                        </m:sub>
                      </m:sSub>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smtClean="0">
                              <a:solidFill>
                                <a:srgbClr val="7030A0"/>
                              </a:solidFill>
                              <a:latin typeface="Cambria Math" panose="02040503050406030204" pitchFamily="18" charset="0"/>
                            </a:rPr>
                          </m:ctrlPr>
                        </m:naryPr>
                        <m:sub>
                          <m:r>
                            <m:rPr>
                              <m:brk m:alnAt="23"/>
                            </m:rPr>
                            <a:rPr lang="en-US" altLang="zh-CN" b="1" i="1" smtClean="0">
                              <a:solidFill>
                                <a:srgbClr val="7030A0"/>
                              </a:solidFill>
                              <a:latin typeface="Cambria Math" panose="02040503050406030204" pitchFamily="18" charset="0"/>
                            </a:rPr>
                            <m:t>𝒊</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𝟏</m:t>
                          </m:r>
                        </m:sub>
                        <m:sup>
                          <m:r>
                            <a:rPr lang="en-US" altLang="zh-CN" b="1" i="1" smtClean="0">
                              <a:solidFill>
                                <a:srgbClr val="7030A0"/>
                              </a:solidFill>
                              <a:latin typeface="Cambria Math" panose="02040503050406030204" pitchFamily="18" charset="0"/>
                            </a:rPr>
                            <m:t>𝒅</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𝒗</m:t>
                              </m:r>
                            </m:e>
                            <m:sub>
                              <m:r>
                                <a:rPr lang="en-US" altLang="zh-CN" b="1" i="1">
                                  <a:solidFill>
                                    <a:srgbClr val="7030A0"/>
                                  </a:solidFill>
                                  <a:latin typeface="Cambria Math" panose="02040503050406030204" pitchFamily="18" charset="0"/>
                                </a:rPr>
                                <m:t>𝒊𝒉</m:t>
                              </m:r>
                            </m:sub>
                          </m:sSub>
                        </m:e>
                      </m:nary>
                      <m:sSup>
                        <m:sSupPr>
                          <m:ctrlPr>
                            <a:rPr lang="en-US" altLang="zh-CN" b="1" i="1" smtClean="0">
                              <a:solidFill>
                                <a:srgbClr val="7030A0"/>
                              </a:solidFill>
                              <a:latin typeface="Cambria Math" panose="02040503050406030204" pitchFamily="18" charset="0"/>
                            </a:rPr>
                          </m:ctrlPr>
                        </m:sSupPr>
                        <m:e>
                          <m:r>
                            <a:rPr lang="en-US" altLang="zh-CN" b="1" i="1">
                              <a:solidFill>
                                <a:srgbClr val="7030A0"/>
                              </a:solidFill>
                              <a:latin typeface="Cambria Math" panose="02040503050406030204" pitchFamily="18" charset="0"/>
                            </a:rPr>
                            <m:t>𝒙</m:t>
                          </m:r>
                        </m:e>
                        <m:sup>
                          <m:r>
                            <a:rPr lang="en-US" altLang="zh-CN" b="1" i="1">
                              <a:solidFill>
                                <a:srgbClr val="7030A0"/>
                              </a:solidFill>
                              <a:latin typeface="Cambria Math" panose="02040503050406030204" pitchFamily="18" charset="0"/>
                            </a:rPr>
                            <m:t>𝒊</m:t>
                          </m:r>
                        </m:sup>
                      </m:sSup>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𝟏</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4" name="文本框 63">
                <a:extLst>
                  <a:ext uri="{FF2B5EF4-FFF2-40B4-BE49-F238E27FC236}">
                    <a16:creationId xmlns:a16="http://schemas.microsoft.com/office/drawing/2014/main" id="{D4127712-FA7C-4866-AC08-48D95A7315B6}"/>
                  </a:ext>
                </a:extLst>
              </p:cNvPr>
              <p:cNvSpPr txBox="1">
                <a:spLocks noRot="1" noChangeAspect="1" noMove="1" noResize="1" noEditPoints="1" noAdjustHandles="1" noChangeArrowheads="1" noChangeShapeType="1" noTextEdit="1"/>
              </p:cNvSpPr>
              <p:nvPr/>
            </p:nvSpPr>
            <p:spPr>
              <a:xfrm>
                <a:off x="7042519" y="4112266"/>
                <a:ext cx="2389629" cy="789832"/>
              </a:xfrm>
              <a:prstGeom prst="rect">
                <a:avLst/>
              </a:prstGeom>
              <a:blipFill>
                <a:blip r:embed="rId21"/>
                <a:stretch>
                  <a:fillRect/>
                </a:stretch>
              </a:blipFill>
            </p:spPr>
            <p:txBody>
              <a:bodyPr/>
              <a:lstStyle/>
              <a:p>
                <a:r>
                  <a:rPr lang="zh-CN" altLang="en-US">
                    <a:noFill/>
                  </a:rPr>
                  <a:t> </a:t>
                </a:r>
              </a:p>
            </p:txBody>
          </p:sp>
        </mc:Fallback>
      </mc:AlternateContent>
      <p:cxnSp>
        <p:nvCxnSpPr>
          <p:cNvPr id="65" name="连接符: 曲线 64">
            <a:extLst>
              <a:ext uri="{FF2B5EF4-FFF2-40B4-BE49-F238E27FC236}">
                <a16:creationId xmlns:a16="http://schemas.microsoft.com/office/drawing/2014/main" id="{5147CE90-4559-4A2B-860D-86A33F44812A}"/>
              </a:ext>
            </a:extLst>
          </p:cNvPr>
          <p:cNvCxnSpPr/>
          <p:nvPr/>
        </p:nvCxnSpPr>
        <p:spPr>
          <a:xfrm>
            <a:off x="4911160" y="2677565"/>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8FCC637C-7E6C-47FF-AAED-26FD69ED5E3D}"/>
                  </a:ext>
                </a:extLst>
              </p:cNvPr>
              <p:cNvSpPr txBox="1"/>
              <p:nvPr/>
            </p:nvSpPr>
            <p:spPr>
              <a:xfrm>
                <a:off x="6796969" y="2898872"/>
                <a:ext cx="2466766" cy="754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acc>
                            <m:accPr>
                              <m:chr m:val="̂"/>
                              <m:ctrlPr>
                                <a:rPr lang="en-US" altLang="zh-CN" b="1" i="1">
                                  <a:solidFill>
                                    <a:srgbClr val="7030A0"/>
                                  </a:solidFill>
                                  <a:latin typeface="Cambria Math" panose="02040503050406030204" pitchFamily="18" charset="0"/>
                                </a:rPr>
                              </m:ctrlPr>
                            </m:accPr>
                            <m:e>
                              <m:r>
                                <a:rPr lang="en-US" altLang="zh-CN" b="1" i="1">
                                  <a:solidFill>
                                    <a:srgbClr val="7030A0"/>
                                  </a:solidFill>
                                  <a:latin typeface="Cambria Math" panose="02040503050406030204" pitchFamily="18" charset="0"/>
                                </a:rPr>
                                <m:t>𝒚</m:t>
                              </m:r>
                            </m:e>
                          </m:acc>
                        </m:e>
                        <m:sub>
                          <m:r>
                            <a:rPr lang="en-US" altLang="zh-CN" b="1" i="1">
                              <a:solidFill>
                                <a:srgbClr val="7030A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6" name="文本框 65">
                <a:extLst>
                  <a:ext uri="{FF2B5EF4-FFF2-40B4-BE49-F238E27FC236}">
                    <a16:creationId xmlns:a16="http://schemas.microsoft.com/office/drawing/2014/main" id="{8FCC637C-7E6C-47FF-AAED-26FD69ED5E3D}"/>
                  </a:ext>
                </a:extLst>
              </p:cNvPr>
              <p:cNvSpPr txBox="1">
                <a:spLocks noRot="1" noChangeAspect="1" noMove="1" noResize="1" noEditPoints="1" noAdjustHandles="1" noChangeArrowheads="1" noChangeShapeType="1" noTextEdit="1"/>
              </p:cNvSpPr>
              <p:nvPr/>
            </p:nvSpPr>
            <p:spPr>
              <a:xfrm>
                <a:off x="6796969" y="2898872"/>
                <a:ext cx="2466766" cy="75488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373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randombar(horizontal)">
                                      <p:cBhvr>
                                        <p:cTn id="31" dur="500"/>
                                        <p:tgtEl>
                                          <p:spTgt spid="17"/>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500"/>
                                        <p:tgtEl>
                                          <p:spTgt spid="19"/>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randombar(horizontal)">
                                      <p:cBhvr>
                                        <p:cTn id="40" dur="500"/>
                                        <p:tgtEl>
                                          <p:spTgt spid="20"/>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randombar(horizontal)">
                                      <p:cBhvr>
                                        <p:cTn id="43" dur="500"/>
                                        <p:tgtEl>
                                          <p:spTgt spid="21"/>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randombar(horizontal)">
                                      <p:cBhvr>
                                        <p:cTn id="46" dur="500"/>
                                        <p:tgtEl>
                                          <p:spTgt spid="22"/>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randombar(horizontal)">
                                      <p:cBhvr>
                                        <p:cTn id="49" dur="500"/>
                                        <p:tgtEl>
                                          <p:spTgt spid="23"/>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randombar(horizontal)">
                                      <p:cBhvr>
                                        <p:cTn id="52" dur="500"/>
                                        <p:tgtEl>
                                          <p:spTgt spid="2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randombar(horizontal)">
                                      <p:cBhvr>
                                        <p:cTn id="55" dur="500"/>
                                        <p:tgtEl>
                                          <p:spTgt spid="25"/>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horizontal)">
                                      <p:cBhvr>
                                        <p:cTn id="58" dur="500"/>
                                        <p:tgtEl>
                                          <p:spTgt spid="26"/>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randombar(horizontal)">
                                      <p:cBhvr>
                                        <p:cTn id="61" dur="500"/>
                                        <p:tgtEl>
                                          <p:spTgt spid="27"/>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randombar(horizontal)">
                                      <p:cBhvr>
                                        <p:cTn id="64" dur="500"/>
                                        <p:tgtEl>
                                          <p:spTgt spid="28"/>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randombar(horizontal)">
                                      <p:cBhvr>
                                        <p:cTn id="67" dur="500"/>
                                        <p:tgtEl>
                                          <p:spTgt spid="29"/>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randombar(horizontal)">
                                      <p:cBhvr>
                                        <p:cTn id="70" dur="500"/>
                                        <p:tgtEl>
                                          <p:spTgt spid="30"/>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randombar(horizontal)">
                                      <p:cBhvr>
                                        <p:cTn id="73" dur="500"/>
                                        <p:tgtEl>
                                          <p:spTgt spid="31"/>
                                        </p:tgtEl>
                                      </p:cBhvr>
                                    </p:animEffect>
                                  </p:childTnLst>
                                </p:cTn>
                              </p:par>
                              <p:par>
                                <p:cTn id="74" presetID="14" presetClass="entr" presetSubtype="1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randombar(horizontal)">
                                      <p:cBhvr>
                                        <p:cTn id="76" dur="500"/>
                                        <p:tgtEl>
                                          <p:spTgt spid="32"/>
                                        </p:tgtEl>
                                      </p:cBhvr>
                                    </p:animEffect>
                                  </p:childTnLst>
                                </p:cTn>
                              </p:par>
                              <p:par>
                                <p:cTn id="77" presetID="14" presetClass="entr" presetSubtype="1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randombar(horizontal)">
                                      <p:cBhvr>
                                        <p:cTn id="79" dur="500"/>
                                        <p:tgtEl>
                                          <p:spTgt spid="33"/>
                                        </p:tgtEl>
                                      </p:cBhvr>
                                    </p:animEffect>
                                  </p:childTnLst>
                                </p:cTn>
                              </p:par>
                              <p:par>
                                <p:cTn id="80" presetID="14" presetClass="entr" presetSubtype="1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randombar(horizontal)">
                                      <p:cBhvr>
                                        <p:cTn id="82" dur="500"/>
                                        <p:tgtEl>
                                          <p:spTgt spid="34"/>
                                        </p:tgtEl>
                                      </p:cBhvr>
                                    </p:animEffect>
                                  </p:childTnLst>
                                </p:cTn>
                              </p:par>
                              <p:par>
                                <p:cTn id="83" presetID="14" presetClass="entr" presetSubtype="10" fill="hold"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randombar(horizontal)">
                                      <p:cBhvr>
                                        <p:cTn id="85" dur="500"/>
                                        <p:tgtEl>
                                          <p:spTgt spid="35"/>
                                        </p:tgtEl>
                                      </p:cBhvr>
                                    </p:animEffect>
                                  </p:childTnLst>
                                </p:cTn>
                              </p:par>
                              <p:par>
                                <p:cTn id="86" presetID="14" presetClass="entr" presetSubtype="10" fill="hold"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randombar(horizontal)">
                                      <p:cBhvr>
                                        <p:cTn id="88" dur="500"/>
                                        <p:tgtEl>
                                          <p:spTgt spid="36"/>
                                        </p:tgtEl>
                                      </p:cBhvr>
                                    </p:animEffect>
                                  </p:childTnLst>
                                </p:cTn>
                              </p:par>
                              <p:par>
                                <p:cTn id="89" presetID="14" presetClass="entr" presetSubtype="1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randombar(horizontal)">
                                      <p:cBhvr>
                                        <p:cTn id="91" dur="500"/>
                                        <p:tgtEl>
                                          <p:spTgt spid="37"/>
                                        </p:tgtEl>
                                      </p:cBhvr>
                                    </p:animEffect>
                                  </p:childTnLst>
                                </p:cTn>
                              </p:par>
                              <p:par>
                                <p:cTn id="92" presetID="14" presetClass="entr" presetSubtype="1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randombar(horizontal)">
                                      <p:cBhvr>
                                        <p:cTn id="94" dur="500"/>
                                        <p:tgtEl>
                                          <p:spTgt spid="38"/>
                                        </p:tgtEl>
                                      </p:cBhvr>
                                    </p:animEffect>
                                  </p:childTnLst>
                                </p:cTn>
                              </p:par>
                              <p:par>
                                <p:cTn id="95" presetID="14" presetClass="entr" presetSubtype="10"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randombar(horizontal)">
                                      <p:cBhvr>
                                        <p:cTn id="97" dur="500"/>
                                        <p:tgtEl>
                                          <p:spTgt spid="39"/>
                                        </p:tgtEl>
                                      </p:cBhvr>
                                    </p:animEffect>
                                  </p:childTnLst>
                                </p:cTn>
                              </p:par>
                              <p:par>
                                <p:cTn id="98" presetID="14" presetClass="entr" presetSubtype="1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randombar(horizontal)">
                                      <p:cBhvr>
                                        <p:cTn id="100" dur="500"/>
                                        <p:tgtEl>
                                          <p:spTgt spid="40"/>
                                        </p:tgtEl>
                                      </p:cBhvr>
                                    </p:animEffect>
                                  </p:childTnLst>
                                </p:cTn>
                              </p:par>
                              <p:par>
                                <p:cTn id="101" presetID="14" presetClass="entr" presetSubtype="10"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randombar(horizontal)">
                                      <p:cBhvr>
                                        <p:cTn id="103" dur="500"/>
                                        <p:tgtEl>
                                          <p:spTgt spid="41"/>
                                        </p:tgtEl>
                                      </p:cBhvr>
                                    </p:animEffect>
                                  </p:childTnLst>
                                </p:cTn>
                              </p:par>
                              <p:par>
                                <p:cTn id="104" presetID="14" presetClass="entr" presetSubtype="10"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randombar(horizontal)">
                                      <p:cBhvr>
                                        <p:cTn id="106" dur="500"/>
                                        <p:tgtEl>
                                          <p:spTgt spid="42"/>
                                        </p:tgtEl>
                                      </p:cBhvr>
                                    </p:animEffect>
                                  </p:childTnLst>
                                </p:cTn>
                              </p:par>
                              <p:par>
                                <p:cTn id="107" presetID="14" presetClass="entr" presetSubtype="10" fill="hold" nodeType="with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randombar(horizontal)">
                                      <p:cBhvr>
                                        <p:cTn id="109" dur="500"/>
                                        <p:tgtEl>
                                          <p:spTgt spid="43"/>
                                        </p:tgtEl>
                                      </p:cBhvr>
                                    </p:animEffect>
                                  </p:childTnLst>
                                </p:cTn>
                              </p:par>
                              <p:par>
                                <p:cTn id="110" presetID="14" presetClass="entr" presetSubtype="1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randombar(horizontal)">
                                      <p:cBhvr>
                                        <p:cTn id="112" dur="500"/>
                                        <p:tgtEl>
                                          <p:spTgt spid="44"/>
                                        </p:tgtEl>
                                      </p:cBhvr>
                                    </p:animEffect>
                                  </p:childTnLst>
                                </p:cTn>
                              </p:par>
                              <p:par>
                                <p:cTn id="113" presetID="14" presetClass="entr" presetSubtype="10"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randombar(horizontal)">
                                      <p:cBhvr>
                                        <p:cTn id="115" dur="500"/>
                                        <p:tgtEl>
                                          <p:spTgt spid="45"/>
                                        </p:tgtEl>
                                      </p:cBhvr>
                                    </p:animEffect>
                                  </p:childTnLst>
                                </p:cTn>
                              </p:par>
                              <p:par>
                                <p:cTn id="116" presetID="14" presetClass="entr" presetSubtype="10" fill="hold"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randombar(horizontal)">
                                      <p:cBhvr>
                                        <p:cTn id="118" dur="500"/>
                                        <p:tgtEl>
                                          <p:spTgt spid="46"/>
                                        </p:tgtEl>
                                      </p:cBhvr>
                                    </p:animEffect>
                                  </p:childTnLst>
                                </p:cTn>
                              </p:par>
                              <p:par>
                                <p:cTn id="119" presetID="14" presetClass="entr" presetSubtype="10" fill="hold"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randombar(horizontal)">
                                      <p:cBhvr>
                                        <p:cTn id="121" dur="500"/>
                                        <p:tgtEl>
                                          <p:spTgt spid="47"/>
                                        </p:tgtEl>
                                      </p:cBhvr>
                                    </p:animEffect>
                                  </p:childTnLst>
                                </p:cTn>
                              </p:par>
                              <p:par>
                                <p:cTn id="122" presetID="14" presetClass="entr" presetSubtype="10" fill="hold" nodeType="with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randombar(horizontal)">
                                      <p:cBhvr>
                                        <p:cTn id="124" dur="500"/>
                                        <p:tgtEl>
                                          <p:spTgt spid="48"/>
                                        </p:tgtEl>
                                      </p:cBhvr>
                                    </p:animEffect>
                                  </p:childTnLst>
                                </p:cTn>
                              </p:par>
                              <p:par>
                                <p:cTn id="125" presetID="14" presetClass="entr" presetSubtype="10" fill="hold" nodeType="with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randombar(horizontal)">
                                      <p:cBhvr>
                                        <p:cTn id="127" dur="500"/>
                                        <p:tgtEl>
                                          <p:spTgt spid="49"/>
                                        </p:tgtEl>
                                      </p:cBhvr>
                                    </p:animEffect>
                                  </p:childTnLst>
                                </p:cTn>
                              </p:par>
                              <p:par>
                                <p:cTn id="128" presetID="14" presetClass="entr" presetSubtype="10" fill="hold" nodeType="withEffect">
                                  <p:stCondLst>
                                    <p:cond delay="0"/>
                                  </p:stCondLst>
                                  <p:childTnLst>
                                    <p:set>
                                      <p:cBhvr>
                                        <p:cTn id="129" dur="1" fill="hold">
                                          <p:stCondLst>
                                            <p:cond delay="0"/>
                                          </p:stCondLst>
                                        </p:cTn>
                                        <p:tgtEl>
                                          <p:spTgt spid="50"/>
                                        </p:tgtEl>
                                        <p:attrNameLst>
                                          <p:attrName>style.visibility</p:attrName>
                                        </p:attrNameLst>
                                      </p:cBhvr>
                                      <p:to>
                                        <p:strVal val="visible"/>
                                      </p:to>
                                    </p:set>
                                    <p:animEffect transition="in" filter="randombar(horizontal)">
                                      <p:cBhvr>
                                        <p:cTn id="130" dur="500"/>
                                        <p:tgtEl>
                                          <p:spTgt spid="50"/>
                                        </p:tgtEl>
                                      </p:cBhvr>
                                    </p:animEffect>
                                  </p:childTnLst>
                                </p:cTn>
                              </p:par>
                              <p:par>
                                <p:cTn id="131" presetID="14" presetClass="entr" presetSubtype="10" fill="hold" nodeType="with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randombar(horizontal)">
                                      <p:cBhvr>
                                        <p:cTn id="133" dur="500"/>
                                        <p:tgtEl>
                                          <p:spTgt spid="51"/>
                                        </p:tgtEl>
                                      </p:cBhvr>
                                    </p:animEffect>
                                  </p:childTnLst>
                                </p:cTn>
                              </p:par>
                              <p:par>
                                <p:cTn id="134" presetID="14" presetClass="entr" presetSubtype="10" fill="hold" nodeType="withEffect">
                                  <p:stCondLst>
                                    <p:cond delay="0"/>
                                  </p:stCondLst>
                                  <p:childTnLst>
                                    <p:set>
                                      <p:cBhvr>
                                        <p:cTn id="135" dur="1" fill="hold">
                                          <p:stCondLst>
                                            <p:cond delay="0"/>
                                          </p:stCondLst>
                                        </p:cTn>
                                        <p:tgtEl>
                                          <p:spTgt spid="52"/>
                                        </p:tgtEl>
                                        <p:attrNameLst>
                                          <p:attrName>style.visibility</p:attrName>
                                        </p:attrNameLst>
                                      </p:cBhvr>
                                      <p:to>
                                        <p:strVal val="visible"/>
                                      </p:to>
                                    </p:set>
                                    <p:animEffect transition="in" filter="randombar(horizontal)">
                                      <p:cBhvr>
                                        <p:cTn id="136" dur="500"/>
                                        <p:tgtEl>
                                          <p:spTgt spid="52"/>
                                        </p:tgtEl>
                                      </p:cBhvr>
                                    </p:animEffect>
                                  </p:childTnLst>
                                </p:cTn>
                              </p:par>
                              <p:par>
                                <p:cTn id="137" presetID="14" presetClass="entr" presetSubtype="10" fill="hold" nodeType="withEffect">
                                  <p:stCondLst>
                                    <p:cond delay="0"/>
                                  </p:stCondLst>
                                  <p:childTnLst>
                                    <p:set>
                                      <p:cBhvr>
                                        <p:cTn id="138" dur="1" fill="hold">
                                          <p:stCondLst>
                                            <p:cond delay="0"/>
                                          </p:stCondLst>
                                        </p:cTn>
                                        <p:tgtEl>
                                          <p:spTgt spid="53"/>
                                        </p:tgtEl>
                                        <p:attrNameLst>
                                          <p:attrName>style.visibility</p:attrName>
                                        </p:attrNameLst>
                                      </p:cBhvr>
                                      <p:to>
                                        <p:strVal val="visible"/>
                                      </p:to>
                                    </p:set>
                                    <p:animEffect transition="in" filter="randombar(horizontal)">
                                      <p:cBhvr>
                                        <p:cTn id="139" dur="500"/>
                                        <p:tgtEl>
                                          <p:spTgt spid="53"/>
                                        </p:tgtEl>
                                      </p:cBhvr>
                                    </p:animEffect>
                                  </p:childTnLst>
                                </p:cTn>
                              </p:par>
                              <p:par>
                                <p:cTn id="140" presetID="14" presetClass="entr" presetSubtype="10" fill="hold"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randombar(horizontal)">
                                      <p:cBhvr>
                                        <p:cTn id="142" dur="500"/>
                                        <p:tgtEl>
                                          <p:spTgt spid="54"/>
                                        </p:tgtEl>
                                      </p:cBhvr>
                                    </p:animEffect>
                                  </p:childTnLst>
                                </p:cTn>
                              </p:par>
                              <p:par>
                                <p:cTn id="143" presetID="14" presetClass="entr" presetSubtype="10" fill="hold" nodeType="withEffect">
                                  <p:stCondLst>
                                    <p:cond delay="0"/>
                                  </p:stCondLst>
                                  <p:childTnLst>
                                    <p:set>
                                      <p:cBhvr>
                                        <p:cTn id="144" dur="1" fill="hold">
                                          <p:stCondLst>
                                            <p:cond delay="0"/>
                                          </p:stCondLst>
                                        </p:cTn>
                                        <p:tgtEl>
                                          <p:spTgt spid="55"/>
                                        </p:tgtEl>
                                        <p:attrNameLst>
                                          <p:attrName>style.visibility</p:attrName>
                                        </p:attrNameLst>
                                      </p:cBhvr>
                                      <p:to>
                                        <p:strVal val="visible"/>
                                      </p:to>
                                    </p:set>
                                    <p:animEffect transition="in" filter="randombar(horizontal)">
                                      <p:cBhvr>
                                        <p:cTn id="145" dur="500"/>
                                        <p:tgtEl>
                                          <p:spTgt spid="55"/>
                                        </p:tgtEl>
                                      </p:cBhvr>
                                    </p:animEffect>
                                  </p:childTnLst>
                                </p:cTn>
                              </p:par>
                              <p:par>
                                <p:cTn id="146" presetID="14" presetClass="entr" presetSubtype="10"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randombar(horizontal)">
                                      <p:cBhvr>
                                        <p:cTn id="148" dur="500"/>
                                        <p:tgtEl>
                                          <p:spTgt spid="56"/>
                                        </p:tgtEl>
                                      </p:cBhvr>
                                    </p:animEffect>
                                  </p:childTnLst>
                                </p:cTn>
                              </p:par>
                              <p:par>
                                <p:cTn id="149" presetID="14" presetClass="entr" presetSubtype="10" fill="hold" grpId="0" nodeType="with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randombar(horizontal)">
                                      <p:cBhvr>
                                        <p:cTn id="151" dur="500"/>
                                        <p:tgtEl>
                                          <p:spTgt spid="57"/>
                                        </p:tgtEl>
                                      </p:cBhvr>
                                    </p:animEffect>
                                  </p:childTnLst>
                                </p:cTn>
                              </p:par>
                              <p:par>
                                <p:cTn id="152" presetID="14" presetClass="entr" presetSubtype="10" fill="hold" grpId="0" nodeType="withEffect">
                                  <p:stCondLst>
                                    <p:cond delay="0"/>
                                  </p:stCondLst>
                                  <p:childTnLst>
                                    <p:set>
                                      <p:cBhvr>
                                        <p:cTn id="153" dur="1" fill="hold">
                                          <p:stCondLst>
                                            <p:cond delay="0"/>
                                          </p:stCondLst>
                                        </p:cTn>
                                        <p:tgtEl>
                                          <p:spTgt spid="58"/>
                                        </p:tgtEl>
                                        <p:attrNameLst>
                                          <p:attrName>style.visibility</p:attrName>
                                        </p:attrNameLst>
                                      </p:cBhvr>
                                      <p:to>
                                        <p:strVal val="visible"/>
                                      </p:to>
                                    </p:set>
                                    <p:animEffect transition="in" filter="randombar(horizontal)">
                                      <p:cBhvr>
                                        <p:cTn id="154" dur="500"/>
                                        <p:tgtEl>
                                          <p:spTgt spid="58"/>
                                        </p:tgtEl>
                                      </p:cBhvr>
                                    </p:animEffect>
                                  </p:childTnLst>
                                </p:cTn>
                              </p:par>
                              <p:par>
                                <p:cTn id="155" presetID="14" presetClass="entr" presetSubtype="10" fill="hold" grpId="0" nodeType="withEffect">
                                  <p:stCondLst>
                                    <p:cond delay="0"/>
                                  </p:stCondLst>
                                  <p:childTnLst>
                                    <p:set>
                                      <p:cBhvr>
                                        <p:cTn id="156" dur="1" fill="hold">
                                          <p:stCondLst>
                                            <p:cond delay="0"/>
                                          </p:stCondLst>
                                        </p:cTn>
                                        <p:tgtEl>
                                          <p:spTgt spid="59"/>
                                        </p:tgtEl>
                                        <p:attrNameLst>
                                          <p:attrName>style.visibility</p:attrName>
                                        </p:attrNameLst>
                                      </p:cBhvr>
                                      <p:to>
                                        <p:strVal val="visible"/>
                                      </p:to>
                                    </p:set>
                                    <p:animEffect transition="in" filter="randombar(horizontal)">
                                      <p:cBhvr>
                                        <p:cTn id="157" dur="500"/>
                                        <p:tgtEl>
                                          <p:spTgt spid="59"/>
                                        </p:tgtEl>
                                      </p:cBhvr>
                                    </p:animEffect>
                                  </p:childTnLst>
                                </p:cTn>
                              </p:par>
                              <p:par>
                                <p:cTn id="158" presetID="14" presetClass="entr" presetSubtype="10" fill="hold" grpId="0" nodeType="withEffect">
                                  <p:stCondLst>
                                    <p:cond delay="0"/>
                                  </p:stCondLst>
                                  <p:childTnLst>
                                    <p:set>
                                      <p:cBhvr>
                                        <p:cTn id="159" dur="1" fill="hold">
                                          <p:stCondLst>
                                            <p:cond delay="0"/>
                                          </p:stCondLst>
                                        </p:cTn>
                                        <p:tgtEl>
                                          <p:spTgt spid="60"/>
                                        </p:tgtEl>
                                        <p:attrNameLst>
                                          <p:attrName>style.visibility</p:attrName>
                                        </p:attrNameLst>
                                      </p:cBhvr>
                                      <p:to>
                                        <p:strVal val="visible"/>
                                      </p:to>
                                    </p:set>
                                    <p:animEffect transition="in" filter="randombar(horizontal)">
                                      <p:cBhvr>
                                        <p:cTn id="160" dur="500"/>
                                        <p:tgtEl>
                                          <p:spTgt spid="60"/>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61"/>
                                        </p:tgtEl>
                                        <p:attrNameLst>
                                          <p:attrName>style.visibility</p:attrName>
                                        </p:attrNameLst>
                                      </p:cBhvr>
                                      <p:to>
                                        <p:strVal val="visible"/>
                                      </p:to>
                                    </p:set>
                                    <p:animEffect transition="in" filter="randombar(horizontal)">
                                      <p:cBhvr>
                                        <p:cTn id="163" dur="500"/>
                                        <p:tgtEl>
                                          <p:spTgt spid="61"/>
                                        </p:tgtEl>
                                      </p:cBhvr>
                                    </p:animEffect>
                                  </p:childTnLst>
                                </p:cTn>
                              </p:par>
                              <p:par>
                                <p:cTn id="164" presetID="14" presetClass="entr" presetSubtype="10" fill="hold" grpId="0" nodeType="with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randombar(horizontal)">
                                      <p:cBhvr>
                                        <p:cTn id="166" dur="500"/>
                                        <p:tgtEl>
                                          <p:spTgt spid="62"/>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64"/>
                                        </p:tgtEl>
                                        <p:attrNameLst>
                                          <p:attrName>style.visibility</p:attrName>
                                        </p:attrNameLst>
                                      </p:cBhvr>
                                      <p:to>
                                        <p:strVal val="visible"/>
                                      </p:to>
                                    </p:set>
                                    <p:animEffect transition="in" filter="wipe(left)">
                                      <p:cBhvr>
                                        <p:cTn id="171" dur="500"/>
                                        <p:tgtEl>
                                          <p:spTgt spid="64"/>
                                        </p:tgtEl>
                                      </p:cBhvr>
                                    </p:animEffect>
                                  </p:childTnLst>
                                </p:cTn>
                              </p:par>
                              <p:par>
                                <p:cTn id="172" presetID="22" presetClass="entr" presetSubtype="8" fill="hold" nodeType="withEffect">
                                  <p:stCondLst>
                                    <p:cond delay="0"/>
                                  </p:stCondLst>
                                  <p:childTnLst>
                                    <p:set>
                                      <p:cBhvr>
                                        <p:cTn id="173" dur="1" fill="hold">
                                          <p:stCondLst>
                                            <p:cond delay="0"/>
                                          </p:stCondLst>
                                        </p:cTn>
                                        <p:tgtEl>
                                          <p:spTgt spid="63"/>
                                        </p:tgtEl>
                                        <p:attrNameLst>
                                          <p:attrName>style.visibility</p:attrName>
                                        </p:attrNameLst>
                                      </p:cBhvr>
                                      <p:to>
                                        <p:strVal val="visible"/>
                                      </p:to>
                                    </p:set>
                                    <p:animEffect transition="in" filter="wipe(left)">
                                      <p:cBhvr>
                                        <p:cTn id="174" dur="500"/>
                                        <p:tgtEl>
                                          <p:spTgt spid="63"/>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left)">
                                      <p:cBhvr>
                                        <p:cTn id="179" dur="500"/>
                                        <p:tgtEl>
                                          <p:spTgt spid="66"/>
                                        </p:tgtEl>
                                      </p:cBhvr>
                                    </p:animEffect>
                                  </p:childTnLst>
                                </p:cTn>
                              </p:par>
                              <p:par>
                                <p:cTn id="180" presetID="22" presetClass="entr" presetSubtype="8" fill="hold" nodeType="withEffect">
                                  <p:stCondLst>
                                    <p:cond delay="0"/>
                                  </p:stCondLst>
                                  <p:childTnLst>
                                    <p:set>
                                      <p:cBhvr>
                                        <p:cTn id="181" dur="1" fill="hold">
                                          <p:stCondLst>
                                            <p:cond delay="0"/>
                                          </p:stCondLst>
                                        </p:cTn>
                                        <p:tgtEl>
                                          <p:spTgt spid="65"/>
                                        </p:tgtEl>
                                        <p:attrNameLst>
                                          <p:attrName>style.visibility</p:attrName>
                                        </p:attrNameLst>
                                      </p:cBhvr>
                                      <p:to>
                                        <p:strVal val="visible"/>
                                      </p:to>
                                    </p:set>
                                    <p:animEffect transition="in" filter="wipe(left)">
                                      <p:cBhvr>
                                        <p:cTn id="18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P spid="30" grpId="0"/>
      <p:bldP spid="31" grpId="0"/>
      <p:bldP spid="56" grpId="0"/>
      <p:bldP spid="57" grpId="0"/>
      <p:bldP spid="58" grpId="0"/>
      <p:bldP spid="59" grpId="0"/>
      <p:bldP spid="60" grpId="0"/>
      <p:bldP spid="61" grpId="0"/>
      <p:bldP spid="62" grpId="0"/>
      <p:bldP spid="64" grpId="0"/>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学习算法</a:t>
            </a: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766FA462-F2E5-4F16-B744-39E9BA608AB8}"/>
                  </a:ext>
                </a:extLst>
              </p:cNvPr>
              <p:cNvSpPr txBox="1">
                <a:spLocks/>
              </p:cNvSpPr>
              <p:nvPr/>
            </p:nvSpPr>
            <p:spPr>
              <a:xfrm>
                <a:off x="890452" y="1253331"/>
                <a:ext cx="8835439" cy="435133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0070C0"/>
                  </a:buClr>
                  <a:buSzTx/>
                  <a:buFont typeface="Wingdings" panose="05000000000000000000" pitchFamily="2" charset="2"/>
                  <a:buChar char="n"/>
                  <a:tabLst/>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误差反向传播</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685800" marR="0" lvl="1" indent="-228600" algn="l" defTabSz="914400" rtl="0" eaLnBrk="1" fontAlgn="auto" latinLnBrk="0" hangingPunct="1">
                  <a:lnSpc>
                    <a:spcPct val="120000"/>
                  </a:lnSpc>
                  <a:spcBef>
                    <a:spcPts val="500"/>
                  </a:spcBef>
                  <a:spcAft>
                    <a:spcPts val="0"/>
                  </a:spcAft>
                  <a:buClr>
                    <a:prstClr val="black"/>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mn-cs"/>
                  </a:rPr>
                  <a:t>牢记：</a:t>
                </a:r>
                <a14:m>
                  <m:oMath xmlns:m="http://schemas.openxmlformats.org/officeDocument/2006/math">
                    <m:acc>
                      <m:accPr>
                        <m:chr m:val="̂"/>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acc>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𝜂</m:t>
                    </m:r>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m:rPr>
                            <m:sty m:val="p"/>
                          </m:rPr>
                          <a:rPr kumimoji="0" lang="el-GR"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num>
                      <m:den>
                        <m:r>
                          <m:rPr>
                            <m:sty m:val="p"/>
                          </m:rPr>
                          <a:rPr kumimoji="0" lang="el-GR"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Δ</m:t>
                        </m:r>
                        <m:sSub>
                          <m:sSubPr>
                            <m:ctrlPr>
                              <a:rPr kumimoji="0" lang="el-GR"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𝑤</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den>
                    </m:f>
                  </m:oMath>
                </a14:m>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685800" marR="0" lvl="1" indent="-228600" algn="l" defTabSz="914400" rtl="0" eaLnBrk="1" fontAlgn="auto" latinLnBrk="0" hangingPunct="1">
                  <a:lnSpc>
                    <a:spcPct val="120000"/>
                  </a:lnSpc>
                  <a:spcBef>
                    <a:spcPts val="500"/>
                  </a:spcBef>
                  <a:spcAft>
                    <a:spcPts val="0"/>
                  </a:spcAft>
                  <a:buClr>
                    <a:prstClr val="black"/>
                  </a:buClr>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误差：</a:t>
                </a:r>
                <a:r>
                  <a:rPr kumimoji="0" lang="el-GR"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mn-cs"/>
                  </a:rPr>
                  <a:t> </a:t>
                </a:r>
                <a14:m>
                  <m:oMath xmlns:m="http://schemas.openxmlformats.org/officeDocument/2006/math">
                    <m:r>
                      <m:rPr>
                        <m:sty m:val="p"/>
                      </m:rPr>
                      <a:rPr kumimoji="0" lang="el-GR"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Δ</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𝐸</m:t>
                    </m:r>
                  </m:oMath>
                </a14:m>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mc:Choice>
        <mc:Fallback xmlns="">
          <p:sp>
            <p:nvSpPr>
              <p:cNvPr id="6" name="内容占位符 2">
                <a:extLst>
                  <a:ext uri="{FF2B5EF4-FFF2-40B4-BE49-F238E27FC236}">
                    <a16:creationId xmlns:a16="http://schemas.microsoft.com/office/drawing/2014/main" id="{766FA462-F2E5-4F16-B744-39E9BA608AB8}"/>
                  </a:ext>
                </a:extLst>
              </p:cNvPr>
              <p:cNvSpPr txBox="1">
                <a:spLocks noRot="1" noChangeAspect="1" noMove="1" noResize="1" noEditPoints="1" noAdjustHandles="1" noChangeArrowheads="1" noChangeShapeType="1" noTextEdit="1"/>
              </p:cNvSpPr>
              <p:nvPr/>
            </p:nvSpPr>
            <p:spPr>
              <a:xfrm>
                <a:off x="890452" y="1253331"/>
                <a:ext cx="8835439" cy="4351338"/>
              </a:xfrm>
              <a:prstGeom prst="rect">
                <a:avLst/>
              </a:prstGeom>
              <a:blipFill>
                <a:blip r:embed="rId4"/>
                <a:stretch>
                  <a:fillRect l="-1173" t="-1122"/>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A4583FDC-0B21-487E-8487-DB04228D402A}"/>
              </a:ext>
            </a:extLst>
          </p:cNvPr>
          <p:cNvSpPr txBox="1"/>
          <p:nvPr/>
        </p:nvSpPr>
        <p:spPr>
          <a:xfrm>
            <a:off x="5445760" y="1068665"/>
            <a:ext cx="1107996" cy="369332"/>
          </a:xfrm>
          <a:prstGeom prst="rect">
            <a:avLst/>
          </a:prstGeom>
          <a:noFill/>
        </p:spPr>
        <p:txBody>
          <a:bodyPr wrap="none" rtlCol="0">
            <a:spAutoFit/>
          </a:bodyPr>
          <a:lstStyle/>
          <a:p>
            <a:r>
              <a:rPr lang="zh-CN" altLang="en-US" dirty="0"/>
              <a:t>学习步长</a:t>
            </a:r>
          </a:p>
        </p:txBody>
      </p:sp>
      <p:cxnSp>
        <p:nvCxnSpPr>
          <p:cNvPr id="4" name="直接箭头连接符 3">
            <a:extLst>
              <a:ext uri="{FF2B5EF4-FFF2-40B4-BE49-F238E27FC236}">
                <a16:creationId xmlns:a16="http://schemas.microsoft.com/office/drawing/2014/main" id="{3EE041BF-211E-4381-8DB3-C97FE4AEA6A7}"/>
              </a:ext>
            </a:extLst>
          </p:cNvPr>
          <p:cNvCxnSpPr>
            <a:cxnSpLocks/>
            <a:endCxn id="2" idx="1"/>
          </p:cNvCxnSpPr>
          <p:nvPr/>
        </p:nvCxnSpPr>
        <p:spPr>
          <a:xfrm flipV="1">
            <a:off x="4094480" y="1253331"/>
            <a:ext cx="1351280" cy="971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550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7">
            <a:extLst>
              <a:ext uri="{FF2B5EF4-FFF2-40B4-BE49-F238E27FC236}">
                <a16:creationId xmlns:a16="http://schemas.microsoft.com/office/drawing/2014/main" id="{DEA7069F-B2AC-CA47-B7C4-DB9319234D17}"/>
              </a:ext>
            </a:extLst>
          </p:cNvPr>
          <p:cNvSpPr txBox="1"/>
          <p:nvPr/>
        </p:nvSpPr>
        <p:spPr>
          <a:xfrm>
            <a:off x="316964" y="238566"/>
            <a:ext cx="5703692" cy="584775"/>
          </a:xfrm>
          <a:prstGeom prst="rect">
            <a:avLst/>
          </a:prstGeom>
          <a:noFill/>
        </p:spPr>
        <p:txBody>
          <a:bodyPr wrap="square" rtlCol="0">
            <a:spAutoFit/>
          </a:bodyPr>
          <a:lstStyle/>
          <a:p>
            <a:pPr fontAlgn="auto">
              <a:lnSpc>
                <a:spcPct val="100000"/>
              </a:lnSpc>
            </a:pPr>
            <a:r>
              <a:rPr lang="zh-CN" altLang="en-US" sz="3200" dirty="0">
                <a:latin typeface="楷体" panose="02010609060101010101" pitchFamily="49" charset="-122"/>
                <a:ea typeface="楷体" panose="02010609060101010101" pitchFamily="49" charset="-122"/>
              </a:rPr>
              <a:t>神经网络（</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neural networks</a:t>
            </a:r>
            <a:r>
              <a:rPr lang="zh-CN" altLang="en-US" sz="3200" dirty="0">
                <a:latin typeface="楷体" panose="02010609060101010101" pitchFamily="49" charset="-122"/>
                <a:ea typeface="楷体" panose="02010609060101010101" pitchFamily="49" charset="-122"/>
              </a:rPr>
              <a:t>）</a:t>
            </a:r>
            <a:endParaRPr lang="zh-CN" altLang="en-US" sz="3200" b="1" dirty="0">
              <a:solidFill>
                <a:schemeClr val="accent3">
                  <a:lumMod val="50000"/>
                </a:schemeClr>
              </a:solidFill>
              <a:latin typeface="楷体" panose="02010609060101010101" pitchFamily="49" charset="-122"/>
              <a:ea typeface="楷体" panose="02010609060101010101" pitchFamily="49" charset="-122"/>
            </a:endParaRPr>
          </a:p>
        </p:txBody>
      </p:sp>
      <p:sp>
        <p:nvSpPr>
          <p:cNvPr id="8" name="文本框 19">
            <a:extLst>
              <a:ext uri="{FF2B5EF4-FFF2-40B4-BE49-F238E27FC236}">
                <a16:creationId xmlns:a16="http://schemas.microsoft.com/office/drawing/2014/main" id="{6B3968D7-6114-0943-9AE8-21B71473FE9D}"/>
              </a:ext>
            </a:extLst>
          </p:cNvPr>
          <p:cNvSpPr txBox="1"/>
          <p:nvPr/>
        </p:nvSpPr>
        <p:spPr>
          <a:xfrm>
            <a:off x="316965" y="1166842"/>
            <a:ext cx="4644493" cy="2308324"/>
          </a:xfrm>
          <a:prstGeom prst="rect">
            <a:avLst/>
          </a:prstGeom>
          <a:noFill/>
        </p:spPr>
        <p:txBody>
          <a:bodyPr wrap="square" rtlCol="0">
            <a:spAutoFit/>
          </a:bodyPr>
          <a:lstStyle/>
          <a:p>
            <a:pPr marL="285750" indent="-285750">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模拟人脑神经系统的结构和功能，运用大量简单处理单元经广泛连接而组成的人工网络系统。</a:t>
            </a:r>
            <a:endParaRPr lang="en-US" altLang="zh-CN" sz="2400"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u"/>
            </a:pPr>
            <a:r>
              <a:rPr lang="zh-CN" altLang="en-US" sz="2400" dirty="0">
                <a:latin typeface="楷体" panose="02010609060101010101" pitchFamily="49" charset="-122"/>
                <a:ea typeface="楷体" panose="02010609060101010101" pitchFamily="49" charset="-122"/>
              </a:rPr>
              <a:t>神经网络方法是一种</a:t>
            </a:r>
            <a:r>
              <a:rPr lang="zh-CN" altLang="en-US" sz="2400" b="1" dirty="0">
                <a:solidFill>
                  <a:srgbClr val="FF0000"/>
                </a:solidFill>
                <a:latin typeface="楷体" panose="02010609060101010101" pitchFamily="49" charset="-122"/>
                <a:ea typeface="楷体" panose="02010609060101010101" pitchFamily="49" charset="-122"/>
              </a:rPr>
              <a:t>隐式</a:t>
            </a:r>
            <a:r>
              <a:rPr lang="zh-CN" altLang="en-US" sz="2400" dirty="0">
                <a:latin typeface="楷体" panose="02010609060101010101" pitchFamily="49" charset="-122"/>
                <a:ea typeface="楷体" panose="02010609060101010101" pitchFamily="49" charset="-122"/>
              </a:rPr>
              <a:t>的知识表示方法</a:t>
            </a:r>
          </a:p>
        </p:txBody>
      </p:sp>
    </p:spTree>
    <p:extLst>
      <p:ext uri="{BB962C8B-B14F-4D97-AF65-F5344CB8AC3E}">
        <p14:creationId xmlns:p14="http://schemas.microsoft.com/office/powerpoint/2010/main" val="47502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BP</a:t>
            </a:r>
            <a:r>
              <a:rPr lang="zh-CN" altLang="en-US" b="1" dirty="0">
                <a:latin typeface="黑体" panose="02010609060101010101" pitchFamily="49" charset="-122"/>
                <a:ea typeface="黑体" panose="02010609060101010101" pitchFamily="49" charset="-122"/>
              </a:rPr>
              <a:t>学习算法</a:t>
            </a:r>
          </a:p>
        </p:txBody>
      </p:sp>
      <mc:AlternateContent xmlns:mc="http://schemas.openxmlformats.org/markup-compatibility/2006" xmlns:a14="http://schemas.microsoft.com/office/drawing/2010/main">
        <mc:Choice Requires="a14">
          <p:sp>
            <p:nvSpPr>
              <p:cNvPr id="67" name="内容占位符 2">
                <a:extLst>
                  <a:ext uri="{FF2B5EF4-FFF2-40B4-BE49-F238E27FC236}">
                    <a16:creationId xmlns:a16="http://schemas.microsoft.com/office/drawing/2014/main" id="{22DC2DA2-9697-4352-8085-9D4148CA8F63}"/>
                  </a:ext>
                </a:extLst>
              </p:cNvPr>
              <p:cNvSpPr txBox="1">
                <a:spLocks/>
              </p:cNvSpPr>
              <p:nvPr/>
            </p:nvSpPr>
            <p:spPr>
              <a:xfrm>
                <a:off x="880032" y="1053572"/>
                <a:ext cx="8171076" cy="563971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defRPr/>
                </a:pPr>
                <a:r>
                  <a:rPr lang="zh-CN" altLang="en-US" dirty="0">
                    <a:solidFill>
                      <a:srgbClr val="0070C0"/>
                    </a:solidFill>
                    <a:ea typeface="宋体" panose="02010600030101010101" pitchFamily="2" charset="-122"/>
                  </a:rPr>
                  <a:t>向前传播</a:t>
                </a:r>
                <a:endParaRPr lang="en-US" altLang="zh-CN" dirty="0">
                  <a:solidFill>
                    <a:srgbClr val="0070C0"/>
                  </a:solidFill>
                  <a:ea typeface="宋体" panose="02010600030101010101" pitchFamily="2" charset="-122"/>
                </a:endParaRPr>
              </a:p>
              <a:p>
                <a:pPr>
                  <a:defRPr/>
                </a:pPr>
                <a:endParaRPr lang="en-US" altLang="zh-CN" dirty="0">
                  <a:solidFill>
                    <a:sysClr val="windowText" lastClr="000000"/>
                  </a:solidFill>
                  <a:ea typeface="宋体" panose="02010600030101010101" pitchFamily="2" charset="-122"/>
                </a:endParaRPr>
              </a:p>
              <a:p>
                <a:pPr>
                  <a:defRPr/>
                </a:pPr>
                <a:endParaRPr lang="en-US" altLang="zh-CN" dirty="0">
                  <a:solidFill>
                    <a:sysClr val="windowText" lastClr="000000"/>
                  </a:solidFill>
                  <a:ea typeface="宋体" panose="02010600030101010101" pitchFamily="2" charset="-122"/>
                </a:endParaRPr>
              </a:p>
              <a:p>
                <a:pPr>
                  <a:defRPr/>
                </a:pPr>
                <a:endParaRPr lang="en-US" altLang="zh-CN" dirty="0">
                  <a:solidFill>
                    <a:sysClr val="windowText" lastClr="000000"/>
                  </a:solidFill>
                  <a:ea typeface="宋体" panose="02010600030101010101" pitchFamily="2" charset="-122"/>
                </a:endParaRPr>
              </a:p>
              <a:p>
                <a:pPr>
                  <a:defRPr/>
                </a:pPr>
                <a:endParaRPr lang="en-US" altLang="zh-CN" dirty="0">
                  <a:solidFill>
                    <a:sysClr val="windowText" lastClr="000000"/>
                  </a:solidFill>
                  <a:ea typeface="宋体" panose="02010600030101010101" pitchFamily="2" charset="-122"/>
                </a:endParaRPr>
              </a:p>
              <a:p>
                <a:pPr>
                  <a:defRPr/>
                </a:pPr>
                <a:endParaRPr lang="en-US" altLang="zh-CN" dirty="0">
                  <a:solidFill>
                    <a:sysClr val="windowText" lastClr="000000"/>
                  </a:solidFill>
                  <a:ea typeface="宋体" panose="02010600030101010101" pitchFamily="2" charset="-122"/>
                </a:endParaRPr>
              </a:p>
              <a:p>
                <a:pPr>
                  <a:defRPr/>
                </a:pPr>
                <a:r>
                  <a:rPr lang="zh-CN" altLang="en-US" sz="2000" dirty="0">
                    <a:solidFill>
                      <a:sysClr val="windowText" lastClr="000000"/>
                    </a:solidFill>
                    <a:ea typeface="宋体" panose="02010600030101010101" pitchFamily="2" charset="-122"/>
                  </a:rPr>
                  <a:t>对于训练样例：</a:t>
                </a:r>
                <a:r>
                  <a:rPr lang="en-US" altLang="zh-CN" sz="2000" dirty="0">
                    <a:solidFill>
                      <a:sysClr val="windowText" lastClr="000000"/>
                    </a:solidFill>
                    <a:ea typeface="宋体" panose="02010600030101010101" pitchFamily="2" charset="-122"/>
                  </a:rPr>
                  <a:t> </a:t>
                </a:r>
                <a14:m>
                  <m:oMath xmlns:m="http://schemas.openxmlformats.org/officeDocument/2006/math">
                    <m:r>
                      <a:rPr lang="en-US" altLang="zh-CN" sz="2000" smtClean="0">
                        <a:solidFill>
                          <a:sysClr val="windowText" lastClr="000000"/>
                        </a:solidFill>
                        <a:latin typeface="Cambria Math" panose="02040503050406030204" pitchFamily="18" charset="0"/>
                      </a:rPr>
                      <m:t>(</m:t>
                    </m:r>
                    <m:sSub>
                      <m:sSubPr>
                        <m:ctrlPr>
                          <a:rPr lang="en-US" altLang="zh-CN" sz="2000" i="1">
                            <a:solidFill>
                              <a:sysClr val="windowText" lastClr="000000"/>
                            </a:solidFill>
                            <a:latin typeface="Cambria Math" panose="02040503050406030204" pitchFamily="18" charset="0"/>
                          </a:rPr>
                        </m:ctrlPr>
                      </m:sSubPr>
                      <m:e>
                        <m:r>
                          <a:rPr lang="en-US" altLang="zh-CN" sz="2000" i="1" smtClean="0">
                            <a:solidFill>
                              <a:sysClr val="windowText" lastClr="000000"/>
                            </a:solidFill>
                            <a:latin typeface="Cambria Math" panose="02040503050406030204" pitchFamily="18" charset="0"/>
                          </a:rPr>
                          <m:t>𝒙</m:t>
                        </m:r>
                      </m:e>
                      <m:sub>
                        <m:r>
                          <a:rPr lang="en-US" altLang="zh-CN" sz="2000" i="1" smtClean="0">
                            <a:solidFill>
                              <a:sysClr val="windowText" lastClr="000000"/>
                            </a:solidFill>
                            <a:latin typeface="Cambria Math" panose="02040503050406030204" pitchFamily="18" charset="0"/>
                          </a:rPr>
                          <m:t>𝒌</m:t>
                        </m:r>
                      </m:sub>
                    </m:sSub>
                    <m:r>
                      <a:rPr lang="en-US" altLang="zh-CN" sz="2000" i="1" smtClean="0">
                        <a:solidFill>
                          <a:sysClr val="windowText" lastClr="000000"/>
                        </a:solidFill>
                        <a:latin typeface="Cambria Math" panose="02040503050406030204" pitchFamily="18" charset="0"/>
                      </a:rPr>
                      <m:t>,</m:t>
                    </m:r>
                    <m:sSub>
                      <m:sSubPr>
                        <m:ctrlPr>
                          <a:rPr lang="en-US" altLang="zh-CN" sz="2000" i="1">
                            <a:solidFill>
                              <a:sysClr val="windowText" lastClr="000000"/>
                            </a:solidFill>
                            <a:latin typeface="Cambria Math" panose="02040503050406030204" pitchFamily="18" charset="0"/>
                          </a:rPr>
                        </m:ctrlPr>
                      </m:sSubPr>
                      <m:e>
                        <m:r>
                          <a:rPr lang="en-US" altLang="zh-CN" sz="2000" i="1" smtClean="0">
                            <a:solidFill>
                              <a:sysClr val="windowText" lastClr="000000"/>
                            </a:solidFill>
                            <a:latin typeface="Cambria Math" panose="02040503050406030204" pitchFamily="18" charset="0"/>
                          </a:rPr>
                          <m:t>𝒚</m:t>
                        </m:r>
                      </m:e>
                      <m:sub>
                        <m:r>
                          <a:rPr lang="en-US" altLang="zh-CN" sz="2000" i="1">
                            <a:solidFill>
                              <a:sysClr val="windowText" lastClr="000000"/>
                            </a:solidFill>
                            <a:latin typeface="Cambria Math" panose="02040503050406030204" pitchFamily="18" charset="0"/>
                          </a:rPr>
                          <m:t>𝒌</m:t>
                        </m:r>
                      </m:sub>
                    </m:sSub>
                    <m:r>
                      <a:rPr lang="en-US" altLang="zh-CN" sz="2000" i="1" smtClean="0">
                        <a:solidFill>
                          <a:sysClr val="windowText" lastClr="000000"/>
                        </a:solidFill>
                        <a:latin typeface="Cambria Math" panose="02040503050406030204" pitchFamily="18" charset="0"/>
                      </a:rPr>
                      <m:t>)</m:t>
                    </m:r>
                  </m:oMath>
                </a14:m>
                <a:endParaRPr lang="en-US" altLang="zh-CN" sz="2000" dirty="0">
                  <a:solidFill>
                    <a:sysClr val="windowText" lastClr="000000"/>
                  </a:solidFill>
                  <a:ea typeface="宋体" panose="02010600030101010101" pitchFamily="2" charset="-122"/>
                </a:endParaRPr>
              </a:p>
              <a:p>
                <a:pPr lvl="1">
                  <a:buClr>
                    <a:sysClr val="windowText" lastClr="000000"/>
                  </a:buClr>
                  <a:defRPr/>
                </a:pPr>
                <a:r>
                  <a:rPr lang="zh-CN" altLang="en-US" sz="2000" dirty="0">
                    <a:solidFill>
                      <a:sysClr val="windowText" lastClr="000000"/>
                    </a:solidFill>
                    <a:ea typeface="宋体" panose="02010600030101010101" pitchFamily="2" charset="-122"/>
                  </a:rPr>
                  <a:t>均方误差：</a:t>
                </a:r>
                <a14:m>
                  <m:oMath xmlns:m="http://schemas.openxmlformats.org/officeDocument/2006/math">
                    <m:sSub>
                      <m:sSubPr>
                        <m:ctrlPr>
                          <a:rPr lang="en-US" altLang="zh-CN" sz="2000" b="1" i="1" smtClean="0">
                            <a:solidFill>
                              <a:srgbClr val="C00000"/>
                            </a:solidFill>
                            <a:latin typeface="Cambria Math" panose="02040503050406030204" pitchFamily="18" charset="0"/>
                          </a:rPr>
                        </m:ctrlPr>
                      </m:sSubPr>
                      <m:e>
                        <m:r>
                          <a:rPr lang="en-US" altLang="zh-CN" sz="2000" b="1" i="1" smtClean="0">
                            <a:solidFill>
                              <a:srgbClr val="C00000"/>
                            </a:solidFill>
                            <a:latin typeface="Cambria Math" panose="02040503050406030204" pitchFamily="18" charset="0"/>
                          </a:rPr>
                          <m:t>𝑬</m:t>
                        </m:r>
                      </m:e>
                      <m:sub>
                        <m:r>
                          <a:rPr lang="en-US" altLang="zh-CN" sz="2000" b="1" i="1" smtClean="0">
                            <a:solidFill>
                              <a:srgbClr val="C00000"/>
                            </a:solidFill>
                            <a:latin typeface="Cambria Math" panose="02040503050406030204" pitchFamily="18" charset="0"/>
                          </a:rPr>
                          <m:t>𝒌</m:t>
                        </m:r>
                      </m:sub>
                    </m:sSub>
                    <m:r>
                      <a:rPr lang="en-US" altLang="zh-CN" sz="2000" b="1" i="1" smtClean="0">
                        <a:solidFill>
                          <a:srgbClr val="C00000"/>
                        </a:solidFill>
                        <a:latin typeface="Cambria Math" panose="02040503050406030204" pitchFamily="18" charset="0"/>
                      </a:rPr>
                      <m:t>=</m:t>
                    </m:r>
                    <m:f>
                      <m:fPr>
                        <m:ctrlPr>
                          <a:rPr lang="en-US" altLang="zh-CN" sz="2000" b="1" i="1" smtClean="0">
                            <a:solidFill>
                              <a:srgbClr val="C00000"/>
                            </a:solidFill>
                            <a:latin typeface="Cambria Math" panose="02040503050406030204" pitchFamily="18" charset="0"/>
                          </a:rPr>
                        </m:ctrlPr>
                      </m:fPr>
                      <m:num>
                        <m:r>
                          <a:rPr lang="en-US" altLang="zh-CN" sz="2000" b="1" i="1" smtClean="0">
                            <a:solidFill>
                              <a:srgbClr val="C00000"/>
                            </a:solidFill>
                            <a:latin typeface="Cambria Math" panose="02040503050406030204" pitchFamily="18" charset="0"/>
                          </a:rPr>
                          <m:t>𝟏</m:t>
                        </m:r>
                      </m:num>
                      <m:den>
                        <m:r>
                          <a:rPr lang="en-US" altLang="zh-CN" sz="2000" b="1" i="1" smtClean="0">
                            <a:solidFill>
                              <a:srgbClr val="C00000"/>
                            </a:solidFill>
                            <a:latin typeface="Cambria Math" panose="02040503050406030204" pitchFamily="18" charset="0"/>
                          </a:rPr>
                          <m:t>𝟐</m:t>
                        </m:r>
                      </m:den>
                    </m:f>
                    <m:nary>
                      <m:naryPr>
                        <m:chr m:val="∑"/>
                        <m:ctrlPr>
                          <a:rPr lang="en-US" altLang="zh-CN" sz="2000" b="1" i="1" smtClean="0">
                            <a:solidFill>
                              <a:srgbClr val="C00000"/>
                            </a:solidFill>
                            <a:latin typeface="Cambria Math" panose="02040503050406030204" pitchFamily="18" charset="0"/>
                          </a:rPr>
                        </m:ctrlPr>
                      </m:naryPr>
                      <m:sub>
                        <m:r>
                          <m:rPr>
                            <m:brk m:alnAt="23"/>
                          </m:rPr>
                          <a:rPr lang="en-US" altLang="zh-CN" sz="2000" b="1" i="1" smtClean="0">
                            <a:solidFill>
                              <a:srgbClr val="C00000"/>
                            </a:solidFill>
                            <a:latin typeface="Cambria Math" panose="02040503050406030204" pitchFamily="18" charset="0"/>
                          </a:rPr>
                          <m:t>𝒋</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𝟏</m:t>
                        </m:r>
                      </m:sub>
                      <m:sup>
                        <m:r>
                          <a:rPr lang="en-US" altLang="zh-CN" sz="2000" b="1" i="1" smtClean="0">
                            <a:solidFill>
                              <a:srgbClr val="C00000"/>
                            </a:solidFill>
                            <a:latin typeface="Cambria Math" panose="02040503050406030204" pitchFamily="18" charset="0"/>
                          </a:rPr>
                          <m:t>𝒍</m:t>
                        </m:r>
                      </m:sup>
                      <m:e>
                        <m:sSup>
                          <m:sSupPr>
                            <m:ctrlPr>
                              <a:rPr lang="en-US" altLang="zh-CN" sz="2000" b="1" i="1" smtClean="0">
                                <a:solidFill>
                                  <a:srgbClr val="C00000"/>
                                </a:solidFill>
                                <a:latin typeface="Cambria Math" panose="02040503050406030204" pitchFamily="18" charset="0"/>
                              </a:rPr>
                            </m:ctrlPr>
                          </m:sSupPr>
                          <m:e>
                            <m:r>
                              <a:rPr lang="en-US" altLang="zh-CN" sz="2000" b="1" i="1" smtClean="0">
                                <a:solidFill>
                                  <a:srgbClr val="C00000"/>
                                </a:solidFill>
                                <a:latin typeface="Cambria Math" panose="02040503050406030204" pitchFamily="18" charset="0"/>
                              </a:rPr>
                              <m:t>(</m:t>
                            </m:r>
                            <m:sSubSup>
                              <m:sSubSupPr>
                                <m:ctrlPr>
                                  <a:rPr lang="en-US" altLang="zh-CN" sz="2000" b="1" i="1">
                                    <a:solidFill>
                                      <a:srgbClr val="C00000"/>
                                    </a:solidFill>
                                    <a:latin typeface="Cambria Math" panose="02040503050406030204" pitchFamily="18" charset="0"/>
                                  </a:rPr>
                                </m:ctrlPr>
                              </m:sSubSupPr>
                              <m:e>
                                <m:acc>
                                  <m:accPr>
                                    <m:chr m:val="̂"/>
                                    <m:ctrlPr>
                                      <a:rPr lang="en-US" altLang="zh-CN" sz="2000" b="1" i="1">
                                        <a:solidFill>
                                          <a:srgbClr val="C00000"/>
                                        </a:solidFill>
                                        <a:latin typeface="Cambria Math" panose="02040503050406030204" pitchFamily="18" charset="0"/>
                                      </a:rPr>
                                    </m:ctrlPr>
                                  </m:accPr>
                                  <m:e>
                                    <m:r>
                                      <a:rPr lang="en-US" altLang="zh-CN" sz="2000" b="1" i="1">
                                        <a:solidFill>
                                          <a:srgbClr val="C00000"/>
                                        </a:solidFill>
                                        <a:latin typeface="Cambria Math" panose="02040503050406030204" pitchFamily="18" charset="0"/>
                                      </a:rPr>
                                      <m:t>𝒚</m:t>
                                    </m:r>
                                  </m:e>
                                </m:acc>
                              </m:e>
                              <m:sub>
                                <m:r>
                                  <a:rPr lang="en-US" altLang="zh-CN" sz="2000" b="1" i="1">
                                    <a:solidFill>
                                      <a:srgbClr val="C00000"/>
                                    </a:solidFill>
                                    <a:latin typeface="Cambria Math" panose="02040503050406030204" pitchFamily="18" charset="0"/>
                                  </a:rPr>
                                  <m:t>𝒌</m:t>
                                </m:r>
                              </m:sub>
                              <m:sup>
                                <m:r>
                                  <a:rPr lang="en-US" altLang="zh-CN" sz="2000" b="1" i="1">
                                    <a:solidFill>
                                      <a:srgbClr val="C00000"/>
                                    </a:solidFill>
                                    <a:latin typeface="Cambria Math" panose="02040503050406030204" pitchFamily="18" charset="0"/>
                                  </a:rPr>
                                  <m:t>𝒋</m:t>
                                </m:r>
                              </m:sup>
                            </m:sSubSup>
                            <m:r>
                              <a:rPr lang="en-US" altLang="zh-CN" sz="2000" b="1" i="1" smtClean="0">
                                <a:solidFill>
                                  <a:srgbClr val="C00000"/>
                                </a:solidFill>
                                <a:latin typeface="Cambria Math" panose="02040503050406030204" pitchFamily="18" charset="0"/>
                              </a:rPr>
                              <m:t>−</m:t>
                            </m:r>
                            <m:sSubSup>
                              <m:sSubSupPr>
                                <m:ctrlPr>
                                  <a:rPr lang="en-US" altLang="zh-CN" sz="2000" b="1" i="1">
                                    <a:solidFill>
                                      <a:srgbClr val="C00000"/>
                                    </a:solidFill>
                                    <a:latin typeface="Cambria Math" panose="02040503050406030204" pitchFamily="18" charset="0"/>
                                  </a:rPr>
                                </m:ctrlPr>
                              </m:sSubSupPr>
                              <m:e>
                                <m:r>
                                  <a:rPr lang="en-US" altLang="zh-CN" sz="2000" b="1" i="1" smtClean="0">
                                    <a:solidFill>
                                      <a:srgbClr val="C00000"/>
                                    </a:solidFill>
                                    <a:latin typeface="Cambria Math" panose="02040503050406030204" pitchFamily="18" charset="0"/>
                                  </a:rPr>
                                  <m:t>𝒚</m:t>
                                </m:r>
                              </m:e>
                              <m:sub>
                                <m:r>
                                  <a:rPr lang="en-US" altLang="zh-CN" sz="2000" b="1" i="1">
                                    <a:solidFill>
                                      <a:srgbClr val="C00000"/>
                                    </a:solidFill>
                                    <a:latin typeface="Cambria Math" panose="02040503050406030204" pitchFamily="18" charset="0"/>
                                  </a:rPr>
                                  <m:t>𝒌</m:t>
                                </m:r>
                              </m:sub>
                              <m:sup>
                                <m:r>
                                  <a:rPr lang="en-US" altLang="zh-CN" sz="2000" b="1" i="1">
                                    <a:solidFill>
                                      <a:srgbClr val="C00000"/>
                                    </a:solidFill>
                                    <a:latin typeface="Cambria Math" panose="02040503050406030204" pitchFamily="18" charset="0"/>
                                  </a:rPr>
                                  <m:t>𝒋</m:t>
                                </m:r>
                              </m:sup>
                            </m:sSubSup>
                            <m:r>
                              <a:rPr lang="en-US" altLang="zh-CN" sz="2000" b="1" i="1" smtClean="0">
                                <a:solidFill>
                                  <a:srgbClr val="C00000"/>
                                </a:solidFill>
                                <a:latin typeface="Cambria Math" panose="02040503050406030204" pitchFamily="18" charset="0"/>
                              </a:rPr>
                              <m:t>)</m:t>
                            </m:r>
                          </m:e>
                          <m:sup>
                            <m:r>
                              <a:rPr lang="en-US" altLang="zh-CN" sz="2000" b="1" i="1" smtClean="0">
                                <a:solidFill>
                                  <a:srgbClr val="C00000"/>
                                </a:solidFill>
                                <a:latin typeface="Cambria Math" panose="02040503050406030204" pitchFamily="18" charset="0"/>
                              </a:rPr>
                              <m:t>𝟐</m:t>
                            </m:r>
                          </m:sup>
                        </m:sSup>
                      </m:e>
                    </m:nary>
                  </m:oMath>
                </a14:m>
                <a:endParaRPr lang="zh-CN" altLang="en-US" sz="2000" b="1" dirty="0">
                  <a:solidFill>
                    <a:sysClr val="windowText" lastClr="000000"/>
                  </a:solidFill>
                  <a:ea typeface="宋体" panose="02010600030101010101" pitchFamily="2" charset="-122"/>
                </a:endParaRPr>
              </a:p>
            </p:txBody>
          </p:sp>
        </mc:Choice>
        <mc:Fallback xmlns="">
          <p:sp>
            <p:nvSpPr>
              <p:cNvPr id="67" name="内容占位符 2">
                <a:extLst>
                  <a:ext uri="{FF2B5EF4-FFF2-40B4-BE49-F238E27FC236}">
                    <a16:creationId xmlns:a16="http://schemas.microsoft.com/office/drawing/2014/main" id="{22DC2DA2-9697-4352-8085-9D4148CA8F63}"/>
                  </a:ext>
                </a:extLst>
              </p:cNvPr>
              <p:cNvSpPr txBox="1">
                <a:spLocks noRot="1" noChangeAspect="1" noMove="1" noResize="1" noEditPoints="1" noAdjustHandles="1" noChangeArrowheads="1" noChangeShapeType="1" noTextEdit="1"/>
              </p:cNvSpPr>
              <p:nvPr/>
            </p:nvSpPr>
            <p:spPr>
              <a:xfrm>
                <a:off x="880032" y="1053572"/>
                <a:ext cx="8171076" cy="5639711"/>
              </a:xfrm>
              <a:prstGeom prst="rect">
                <a:avLst/>
              </a:prstGeom>
              <a:blipFill>
                <a:blip r:embed="rId4"/>
                <a:stretch>
                  <a:fillRect l="-1268" t="-865"/>
                </a:stretch>
              </a:blipFill>
            </p:spPr>
            <p:txBody>
              <a:bodyPr/>
              <a:lstStyle/>
              <a:p>
                <a:r>
                  <a:rPr lang="zh-CN" altLang="en-US">
                    <a:noFill/>
                  </a:rPr>
                  <a:t> </a:t>
                </a:r>
              </a:p>
            </p:txBody>
          </p:sp>
        </mc:Fallback>
      </mc:AlternateContent>
      <p:sp>
        <p:nvSpPr>
          <p:cNvPr id="68" name="椭圆 67">
            <a:extLst>
              <a:ext uri="{FF2B5EF4-FFF2-40B4-BE49-F238E27FC236}">
                <a16:creationId xmlns:a16="http://schemas.microsoft.com/office/drawing/2014/main" id="{3170A1C8-AA7B-4A7E-A4DB-CE2926736128}"/>
              </a:ext>
            </a:extLst>
          </p:cNvPr>
          <p:cNvSpPr/>
          <p:nvPr/>
        </p:nvSpPr>
        <p:spPr>
          <a:xfrm>
            <a:off x="3618030" y="4009990"/>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69" name="椭圆 68">
            <a:extLst>
              <a:ext uri="{FF2B5EF4-FFF2-40B4-BE49-F238E27FC236}">
                <a16:creationId xmlns:a16="http://schemas.microsoft.com/office/drawing/2014/main" id="{3DF57CAA-1956-45D1-9931-A3CEDFC9A0DA}"/>
              </a:ext>
            </a:extLst>
          </p:cNvPr>
          <p:cNvSpPr/>
          <p:nvPr/>
        </p:nvSpPr>
        <p:spPr>
          <a:xfrm>
            <a:off x="4674998" y="4009990"/>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0" name="椭圆 69">
            <a:extLst>
              <a:ext uri="{FF2B5EF4-FFF2-40B4-BE49-F238E27FC236}">
                <a16:creationId xmlns:a16="http://schemas.microsoft.com/office/drawing/2014/main" id="{95DA6608-44CE-4BBC-92D9-EF2405861DC9}"/>
              </a:ext>
            </a:extLst>
          </p:cNvPr>
          <p:cNvSpPr/>
          <p:nvPr/>
        </p:nvSpPr>
        <p:spPr>
          <a:xfrm>
            <a:off x="5736883" y="4009990"/>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1" name="椭圆 70">
            <a:extLst>
              <a:ext uri="{FF2B5EF4-FFF2-40B4-BE49-F238E27FC236}">
                <a16:creationId xmlns:a16="http://schemas.microsoft.com/office/drawing/2014/main" id="{52EF018A-DBF8-49FF-87F4-4E39130AB617}"/>
              </a:ext>
            </a:extLst>
          </p:cNvPr>
          <p:cNvSpPr/>
          <p:nvPr/>
        </p:nvSpPr>
        <p:spPr>
          <a:xfrm>
            <a:off x="3121501" y="2894029"/>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2" name="椭圆 71">
            <a:extLst>
              <a:ext uri="{FF2B5EF4-FFF2-40B4-BE49-F238E27FC236}">
                <a16:creationId xmlns:a16="http://schemas.microsoft.com/office/drawing/2014/main" id="{CC5103C5-29A8-4B6A-B2D8-B58BACEF76C8}"/>
              </a:ext>
            </a:extLst>
          </p:cNvPr>
          <p:cNvSpPr/>
          <p:nvPr/>
        </p:nvSpPr>
        <p:spPr>
          <a:xfrm>
            <a:off x="3850317" y="2894027"/>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3" name="椭圆 72">
            <a:extLst>
              <a:ext uri="{FF2B5EF4-FFF2-40B4-BE49-F238E27FC236}">
                <a16:creationId xmlns:a16="http://schemas.microsoft.com/office/drawing/2014/main" id="{D925E22E-4D48-4E3A-9A61-59F38C98C91A}"/>
              </a:ext>
            </a:extLst>
          </p:cNvPr>
          <p:cNvSpPr/>
          <p:nvPr/>
        </p:nvSpPr>
        <p:spPr>
          <a:xfrm>
            <a:off x="6331732" y="2894027"/>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4" name="椭圆 73">
            <a:extLst>
              <a:ext uri="{FF2B5EF4-FFF2-40B4-BE49-F238E27FC236}">
                <a16:creationId xmlns:a16="http://schemas.microsoft.com/office/drawing/2014/main" id="{9C40D29D-A1DA-46A9-A436-BA94CDBCC04B}"/>
              </a:ext>
            </a:extLst>
          </p:cNvPr>
          <p:cNvSpPr/>
          <p:nvPr/>
        </p:nvSpPr>
        <p:spPr>
          <a:xfrm>
            <a:off x="5116326" y="2884006"/>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5" name="椭圆 74">
            <a:extLst>
              <a:ext uri="{FF2B5EF4-FFF2-40B4-BE49-F238E27FC236}">
                <a16:creationId xmlns:a16="http://schemas.microsoft.com/office/drawing/2014/main" id="{2A15C8E8-BB9F-4918-B3E8-EA6109372D24}"/>
              </a:ext>
            </a:extLst>
          </p:cNvPr>
          <p:cNvSpPr/>
          <p:nvPr/>
        </p:nvSpPr>
        <p:spPr>
          <a:xfrm>
            <a:off x="3618030" y="1765321"/>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6" name="椭圆 75">
            <a:extLst>
              <a:ext uri="{FF2B5EF4-FFF2-40B4-BE49-F238E27FC236}">
                <a16:creationId xmlns:a16="http://schemas.microsoft.com/office/drawing/2014/main" id="{8F70C6F4-BBD5-4749-B74D-FF6C685ED4E3}"/>
              </a:ext>
            </a:extLst>
          </p:cNvPr>
          <p:cNvSpPr/>
          <p:nvPr/>
        </p:nvSpPr>
        <p:spPr>
          <a:xfrm>
            <a:off x="4674998" y="1765321"/>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7" name="椭圆 76">
            <a:extLst>
              <a:ext uri="{FF2B5EF4-FFF2-40B4-BE49-F238E27FC236}">
                <a16:creationId xmlns:a16="http://schemas.microsoft.com/office/drawing/2014/main" id="{CB17647F-A1D6-4265-9969-328F8117288C}"/>
              </a:ext>
            </a:extLst>
          </p:cNvPr>
          <p:cNvSpPr/>
          <p:nvPr/>
        </p:nvSpPr>
        <p:spPr>
          <a:xfrm>
            <a:off x="5736883" y="1765321"/>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78" name="文本框 77">
            <a:extLst>
              <a:ext uri="{FF2B5EF4-FFF2-40B4-BE49-F238E27FC236}">
                <a16:creationId xmlns:a16="http://schemas.microsoft.com/office/drawing/2014/main" id="{6B835848-062A-4EF6-9A64-B8E6C0535DBB}"/>
              </a:ext>
            </a:extLst>
          </p:cNvPr>
          <p:cNvSpPr txBox="1"/>
          <p:nvPr/>
        </p:nvSpPr>
        <p:spPr>
          <a:xfrm>
            <a:off x="1582751" y="3972167"/>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输入层</a:t>
            </a:r>
          </a:p>
        </p:txBody>
      </p:sp>
      <p:sp>
        <p:nvSpPr>
          <p:cNvPr id="79" name="文本框 78">
            <a:extLst>
              <a:ext uri="{FF2B5EF4-FFF2-40B4-BE49-F238E27FC236}">
                <a16:creationId xmlns:a16="http://schemas.microsoft.com/office/drawing/2014/main" id="{64D47C1E-0755-4FA7-870F-1155461F02EE}"/>
              </a:ext>
            </a:extLst>
          </p:cNvPr>
          <p:cNvSpPr txBox="1"/>
          <p:nvPr/>
        </p:nvSpPr>
        <p:spPr>
          <a:xfrm>
            <a:off x="1587668" y="1765321"/>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输出层</a:t>
            </a:r>
          </a:p>
        </p:txBody>
      </p:sp>
      <p:sp>
        <p:nvSpPr>
          <p:cNvPr id="80" name="文本框 79">
            <a:extLst>
              <a:ext uri="{FF2B5EF4-FFF2-40B4-BE49-F238E27FC236}">
                <a16:creationId xmlns:a16="http://schemas.microsoft.com/office/drawing/2014/main" id="{E2B2CDA3-198F-4323-968F-7ED47D78507C}"/>
              </a:ext>
            </a:extLst>
          </p:cNvPr>
          <p:cNvSpPr txBox="1"/>
          <p:nvPr/>
        </p:nvSpPr>
        <p:spPr>
          <a:xfrm>
            <a:off x="1614707" y="2894027"/>
            <a:ext cx="1160206" cy="400110"/>
          </a:xfrm>
          <a:prstGeom prst="rect">
            <a:avLst/>
          </a:prstGeom>
          <a:noFill/>
        </p:spPr>
        <p:txBody>
          <a:bodyPr wrap="square" rtlCol="0">
            <a:spAutoFit/>
          </a:bodyPr>
          <a:lstStyle/>
          <a:p>
            <a:pPr defTabSz="457200"/>
            <a:r>
              <a:rPr lang="zh-CN" altLang="en-US" sz="2000" b="1" dirty="0">
                <a:solidFill>
                  <a:prstClr val="black"/>
                </a:solidFill>
                <a:latin typeface="Tw Cen MT" panose="020B0602020104020603"/>
                <a:ea typeface="宋体" panose="02010600030101010101" pitchFamily="2" charset="-122"/>
              </a:rPr>
              <a:t>隐层</a:t>
            </a:r>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8D72808E-C507-475F-817D-A561043474CB}"/>
                  </a:ext>
                </a:extLst>
              </p:cNvPr>
              <p:cNvSpPr txBox="1"/>
              <p:nvPr/>
            </p:nvSpPr>
            <p:spPr>
              <a:xfrm>
                <a:off x="3603282" y="4372277"/>
                <a:ext cx="339260"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1" name="文本框 80">
                <a:extLst>
                  <a:ext uri="{FF2B5EF4-FFF2-40B4-BE49-F238E27FC236}">
                    <a16:creationId xmlns:a16="http://schemas.microsoft.com/office/drawing/2014/main" id="{8D72808E-C507-475F-817D-A561043474CB}"/>
                  </a:ext>
                </a:extLst>
              </p:cNvPr>
              <p:cNvSpPr txBox="1">
                <a:spLocks noRot="1" noChangeAspect="1" noMove="1" noResize="1" noEditPoints="1" noAdjustHandles="1" noChangeArrowheads="1" noChangeShapeType="1" noTextEdit="1"/>
              </p:cNvSpPr>
              <p:nvPr/>
            </p:nvSpPr>
            <p:spPr>
              <a:xfrm>
                <a:off x="3603282" y="4372277"/>
                <a:ext cx="339260" cy="314766"/>
              </a:xfrm>
              <a:prstGeom prst="rect">
                <a:avLst/>
              </a:prstGeom>
              <a:blipFill>
                <a:blip r:embed="rId5"/>
                <a:stretch>
                  <a:fillRect l="-8929" t="-1923" r="-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F4177F50-930C-4D5C-B414-8B0AA2081A9F}"/>
                  </a:ext>
                </a:extLst>
              </p:cNvPr>
              <p:cNvSpPr txBox="1"/>
              <p:nvPr/>
            </p:nvSpPr>
            <p:spPr>
              <a:xfrm>
                <a:off x="4674998" y="4372277"/>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𝒊</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2" name="文本框 81">
                <a:extLst>
                  <a:ext uri="{FF2B5EF4-FFF2-40B4-BE49-F238E27FC236}">
                    <a16:creationId xmlns:a16="http://schemas.microsoft.com/office/drawing/2014/main" id="{F4177F50-930C-4D5C-B414-8B0AA2081A9F}"/>
                  </a:ext>
                </a:extLst>
              </p:cNvPr>
              <p:cNvSpPr txBox="1">
                <a:spLocks noRot="1" noChangeAspect="1" noMove="1" noResize="1" noEditPoints="1" noAdjustHandles="1" noChangeArrowheads="1" noChangeShapeType="1" noTextEdit="1"/>
              </p:cNvSpPr>
              <p:nvPr/>
            </p:nvSpPr>
            <p:spPr>
              <a:xfrm>
                <a:off x="4674998" y="4372277"/>
                <a:ext cx="339259" cy="315664"/>
              </a:xfrm>
              <a:prstGeom prst="rect">
                <a:avLst/>
              </a:prstGeom>
              <a:blipFill>
                <a:blip r:embed="rId6"/>
                <a:stretch>
                  <a:fillRect l="-3571" t="-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57FE4448-F4A9-4CBC-AB2E-F6ADB0D2BCB1}"/>
                  </a:ext>
                </a:extLst>
              </p:cNvPr>
              <p:cNvSpPr txBox="1"/>
              <p:nvPr/>
            </p:nvSpPr>
            <p:spPr>
              <a:xfrm>
                <a:off x="5746714" y="4372277"/>
                <a:ext cx="347275" cy="31944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𝒅</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3" name="文本框 82">
                <a:extLst>
                  <a:ext uri="{FF2B5EF4-FFF2-40B4-BE49-F238E27FC236}">
                    <a16:creationId xmlns:a16="http://schemas.microsoft.com/office/drawing/2014/main" id="{57FE4448-F4A9-4CBC-AB2E-F6ADB0D2BCB1}"/>
                  </a:ext>
                </a:extLst>
              </p:cNvPr>
              <p:cNvSpPr txBox="1">
                <a:spLocks noRot="1" noChangeAspect="1" noMove="1" noResize="1" noEditPoints="1" noAdjustHandles="1" noChangeArrowheads="1" noChangeShapeType="1" noTextEdit="1"/>
              </p:cNvSpPr>
              <p:nvPr/>
            </p:nvSpPr>
            <p:spPr>
              <a:xfrm>
                <a:off x="5746714" y="4372277"/>
                <a:ext cx="347275" cy="319446"/>
              </a:xfrm>
              <a:prstGeom prst="rect">
                <a:avLst/>
              </a:prstGeom>
              <a:blipFill>
                <a:blip r:embed="rId7"/>
                <a:stretch>
                  <a:fillRect l="-8772" t="-5660" r="-87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05B40CCC-6BA4-4052-8EBF-6F1B45ABF31A}"/>
                  </a:ext>
                </a:extLst>
              </p:cNvPr>
              <p:cNvSpPr txBox="1"/>
              <p:nvPr/>
            </p:nvSpPr>
            <p:spPr>
              <a:xfrm>
                <a:off x="3603282" y="1419722"/>
                <a:ext cx="345672"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4" name="文本框 83">
                <a:extLst>
                  <a:ext uri="{FF2B5EF4-FFF2-40B4-BE49-F238E27FC236}">
                    <a16:creationId xmlns:a16="http://schemas.microsoft.com/office/drawing/2014/main" id="{05B40CCC-6BA4-4052-8EBF-6F1B45ABF31A}"/>
                  </a:ext>
                </a:extLst>
              </p:cNvPr>
              <p:cNvSpPr txBox="1">
                <a:spLocks noRot="1" noChangeAspect="1" noMove="1" noResize="1" noEditPoints="1" noAdjustHandles="1" noChangeArrowheads="1" noChangeShapeType="1" noTextEdit="1"/>
              </p:cNvSpPr>
              <p:nvPr/>
            </p:nvSpPr>
            <p:spPr>
              <a:xfrm>
                <a:off x="3603282" y="1419722"/>
                <a:ext cx="345672" cy="314766"/>
              </a:xfrm>
              <a:prstGeom prst="rect">
                <a:avLst/>
              </a:prstGeom>
              <a:blipFill>
                <a:blip r:embed="rId8"/>
                <a:stretch>
                  <a:fillRect l="-15789" t="-1923" r="-701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B7A00766-6D50-4E0C-8567-6C60044AC353}"/>
                  </a:ext>
                </a:extLst>
              </p:cNvPr>
              <p:cNvSpPr txBox="1"/>
              <p:nvPr/>
            </p:nvSpPr>
            <p:spPr>
              <a:xfrm>
                <a:off x="4674998" y="1419722"/>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𝒋</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5" name="文本框 84">
                <a:extLst>
                  <a:ext uri="{FF2B5EF4-FFF2-40B4-BE49-F238E27FC236}">
                    <a16:creationId xmlns:a16="http://schemas.microsoft.com/office/drawing/2014/main" id="{B7A00766-6D50-4E0C-8567-6C60044AC353}"/>
                  </a:ext>
                </a:extLst>
              </p:cNvPr>
              <p:cNvSpPr txBox="1">
                <a:spLocks noRot="1" noChangeAspect="1" noMove="1" noResize="1" noEditPoints="1" noAdjustHandles="1" noChangeArrowheads="1" noChangeShapeType="1" noTextEdit="1"/>
              </p:cNvSpPr>
              <p:nvPr/>
            </p:nvSpPr>
            <p:spPr>
              <a:xfrm>
                <a:off x="4674998" y="1419722"/>
                <a:ext cx="339259" cy="315664"/>
              </a:xfrm>
              <a:prstGeom prst="rect">
                <a:avLst/>
              </a:prstGeom>
              <a:blipFill>
                <a:blip r:embed="rId9"/>
                <a:stretch>
                  <a:fillRect l="-12500" t="-5769" r="-714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BC9D635D-ECB7-4A66-97DC-4B9404DD7D6A}"/>
                  </a:ext>
                </a:extLst>
              </p:cNvPr>
              <p:cNvSpPr txBox="1"/>
              <p:nvPr/>
            </p:nvSpPr>
            <p:spPr>
              <a:xfrm>
                <a:off x="5746714" y="1419722"/>
                <a:ext cx="302390" cy="319446"/>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𝒍</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6" name="文本框 85">
                <a:extLst>
                  <a:ext uri="{FF2B5EF4-FFF2-40B4-BE49-F238E27FC236}">
                    <a16:creationId xmlns:a16="http://schemas.microsoft.com/office/drawing/2014/main" id="{BC9D635D-ECB7-4A66-97DC-4B9404DD7D6A}"/>
                  </a:ext>
                </a:extLst>
              </p:cNvPr>
              <p:cNvSpPr txBox="1">
                <a:spLocks noRot="1" noChangeAspect="1" noMove="1" noResize="1" noEditPoints="1" noAdjustHandles="1" noChangeArrowheads="1" noChangeShapeType="1" noTextEdit="1"/>
              </p:cNvSpPr>
              <p:nvPr/>
            </p:nvSpPr>
            <p:spPr>
              <a:xfrm>
                <a:off x="5746714" y="1419722"/>
                <a:ext cx="302390" cy="319446"/>
              </a:xfrm>
              <a:prstGeom prst="rect">
                <a:avLst/>
              </a:prstGeom>
              <a:blipFill>
                <a:blip r:embed="rId10"/>
                <a:stretch>
                  <a:fillRect l="-20408" t="-5769" r="-1020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5EF3C175-23A4-4D71-8A45-C28360CD3D85}"/>
                  </a:ext>
                </a:extLst>
              </p:cNvPr>
              <p:cNvSpPr txBox="1"/>
              <p:nvPr/>
            </p:nvSpPr>
            <p:spPr>
              <a:xfrm>
                <a:off x="3423889" y="2900694"/>
                <a:ext cx="363305"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𝟏</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7" name="文本框 86">
                <a:extLst>
                  <a:ext uri="{FF2B5EF4-FFF2-40B4-BE49-F238E27FC236}">
                    <a16:creationId xmlns:a16="http://schemas.microsoft.com/office/drawing/2014/main" id="{5EF3C175-23A4-4D71-8A45-C28360CD3D85}"/>
                  </a:ext>
                </a:extLst>
              </p:cNvPr>
              <p:cNvSpPr txBox="1">
                <a:spLocks noRot="1" noChangeAspect="1" noMove="1" noResize="1" noEditPoints="1" noAdjustHandles="1" noChangeArrowheads="1" noChangeShapeType="1" noTextEdit="1"/>
              </p:cNvSpPr>
              <p:nvPr/>
            </p:nvSpPr>
            <p:spPr>
              <a:xfrm>
                <a:off x="3423889" y="2900694"/>
                <a:ext cx="363305" cy="307777"/>
              </a:xfrm>
              <a:prstGeom prst="rect">
                <a:avLst/>
              </a:prstGeom>
              <a:blipFill>
                <a:blip r:embed="rId11"/>
                <a:stretch>
                  <a:fillRect l="-8475" r="-8475"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CAA59C8F-6D44-4F06-A51E-43513D433FF0}"/>
                  </a:ext>
                </a:extLst>
              </p:cNvPr>
              <p:cNvSpPr txBox="1"/>
              <p:nvPr/>
            </p:nvSpPr>
            <p:spPr>
              <a:xfrm>
                <a:off x="4197594" y="2900694"/>
                <a:ext cx="339259"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𝟐</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8" name="文本框 87">
                <a:extLst>
                  <a:ext uri="{FF2B5EF4-FFF2-40B4-BE49-F238E27FC236}">
                    <a16:creationId xmlns:a16="http://schemas.microsoft.com/office/drawing/2014/main" id="{CAA59C8F-6D44-4F06-A51E-43513D433FF0}"/>
                  </a:ext>
                </a:extLst>
              </p:cNvPr>
              <p:cNvSpPr txBox="1">
                <a:spLocks noRot="1" noChangeAspect="1" noMove="1" noResize="1" noEditPoints="1" noAdjustHandles="1" noChangeArrowheads="1" noChangeShapeType="1" noTextEdit="1"/>
              </p:cNvSpPr>
              <p:nvPr/>
            </p:nvSpPr>
            <p:spPr>
              <a:xfrm>
                <a:off x="4197594" y="2900694"/>
                <a:ext cx="339259" cy="307777"/>
              </a:xfrm>
              <a:prstGeom prst="rect">
                <a:avLst/>
              </a:prstGeom>
              <a:blipFill>
                <a:blip r:embed="rId12"/>
                <a:stretch>
                  <a:fillRect l="-12727" r="-12727"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7CDB9856-A457-44B9-B2FE-99F3CCA4ECBB}"/>
                  </a:ext>
                </a:extLst>
              </p:cNvPr>
              <p:cNvSpPr txBox="1"/>
              <p:nvPr/>
            </p:nvSpPr>
            <p:spPr>
              <a:xfrm>
                <a:off x="5462959" y="2890672"/>
                <a:ext cx="369717"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𝒉</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89" name="文本框 88">
                <a:extLst>
                  <a:ext uri="{FF2B5EF4-FFF2-40B4-BE49-F238E27FC236}">
                    <a16:creationId xmlns:a16="http://schemas.microsoft.com/office/drawing/2014/main" id="{7CDB9856-A457-44B9-B2FE-99F3CCA4ECBB}"/>
                  </a:ext>
                </a:extLst>
              </p:cNvPr>
              <p:cNvSpPr txBox="1">
                <a:spLocks noRot="1" noChangeAspect="1" noMove="1" noResize="1" noEditPoints="1" noAdjustHandles="1" noChangeArrowheads="1" noChangeShapeType="1" noTextEdit="1"/>
              </p:cNvSpPr>
              <p:nvPr/>
            </p:nvSpPr>
            <p:spPr>
              <a:xfrm>
                <a:off x="5462959" y="2890672"/>
                <a:ext cx="369717" cy="307777"/>
              </a:xfrm>
              <a:prstGeom prst="rect">
                <a:avLst/>
              </a:prstGeom>
              <a:blipFill>
                <a:blip r:embed="rId13"/>
                <a:stretch>
                  <a:fillRect l="-8197" r="-8197"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D8B950E5-D894-4EBD-A42D-7DC5372D6A4D}"/>
                  </a:ext>
                </a:extLst>
              </p:cNvPr>
              <p:cNvSpPr txBox="1"/>
              <p:nvPr/>
            </p:nvSpPr>
            <p:spPr>
              <a:xfrm>
                <a:off x="6657130" y="2912574"/>
                <a:ext cx="364907" cy="335413"/>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𝒒</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90" name="文本框 89">
                <a:extLst>
                  <a:ext uri="{FF2B5EF4-FFF2-40B4-BE49-F238E27FC236}">
                    <a16:creationId xmlns:a16="http://schemas.microsoft.com/office/drawing/2014/main" id="{D8B950E5-D894-4EBD-A42D-7DC5372D6A4D}"/>
                  </a:ext>
                </a:extLst>
              </p:cNvPr>
              <p:cNvSpPr txBox="1">
                <a:spLocks noRot="1" noChangeAspect="1" noMove="1" noResize="1" noEditPoints="1" noAdjustHandles="1" noChangeArrowheads="1" noChangeShapeType="1" noTextEdit="1"/>
              </p:cNvSpPr>
              <p:nvPr/>
            </p:nvSpPr>
            <p:spPr>
              <a:xfrm>
                <a:off x="6657130" y="2912574"/>
                <a:ext cx="364907" cy="335413"/>
              </a:xfrm>
              <a:prstGeom prst="rect">
                <a:avLst/>
              </a:prstGeom>
              <a:blipFill>
                <a:blip r:embed="rId14"/>
                <a:stretch>
                  <a:fillRect l="-8333" r="-8333" b="-21818"/>
                </a:stretch>
              </a:blipFill>
            </p:spPr>
            <p:txBody>
              <a:bodyPr/>
              <a:lstStyle/>
              <a:p>
                <a:r>
                  <a:rPr lang="zh-CN" altLang="en-US">
                    <a:noFill/>
                  </a:rPr>
                  <a:t> </a:t>
                </a:r>
              </a:p>
            </p:txBody>
          </p:sp>
        </mc:Fallback>
      </mc:AlternateContent>
      <p:cxnSp>
        <p:nvCxnSpPr>
          <p:cNvPr id="91" name="直接箭头连接符 90">
            <a:extLst>
              <a:ext uri="{FF2B5EF4-FFF2-40B4-BE49-F238E27FC236}">
                <a16:creationId xmlns:a16="http://schemas.microsoft.com/office/drawing/2014/main" id="{AB7C189A-A70B-4871-B672-86EF0409BEF3}"/>
              </a:ext>
            </a:extLst>
          </p:cNvPr>
          <p:cNvCxnSpPr>
            <a:cxnSpLocks/>
            <a:stCxn id="68" idx="0"/>
            <a:endCxn id="71" idx="4"/>
          </p:cNvCxnSpPr>
          <p:nvPr/>
        </p:nvCxnSpPr>
        <p:spPr>
          <a:xfrm flipH="1" flipV="1">
            <a:off x="3268985" y="3218494"/>
            <a:ext cx="496529" cy="791496"/>
          </a:xfrm>
          <a:prstGeom prst="straightConnector1">
            <a:avLst/>
          </a:prstGeom>
          <a:noFill/>
          <a:ln w="15875" cap="flat" cmpd="sng" algn="ctr">
            <a:solidFill>
              <a:sysClr val="windowText" lastClr="000000"/>
            </a:solidFill>
            <a:prstDash val="solid"/>
            <a:tailEnd type="triangle"/>
          </a:ln>
          <a:effectLst/>
        </p:spPr>
      </p:cxnSp>
      <p:cxnSp>
        <p:nvCxnSpPr>
          <p:cNvPr id="92" name="直接箭头连接符 91">
            <a:extLst>
              <a:ext uri="{FF2B5EF4-FFF2-40B4-BE49-F238E27FC236}">
                <a16:creationId xmlns:a16="http://schemas.microsoft.com/office/drawing/2014/main" id="{F6DA3054-E259-4918-A8DF-9A22F6BD5DB1}"/>
              </a:ext>
            </a:extLst>
          </p:cNvPr>
          <p:cNvCxnSpPr>
            <a:cxnSpLocks/>
            <a:stCxn id="68" idx="0"/>
            <a:endCxn id="72" idx="4"/>
          </p:cNvCxnSpPr>
          <p:nvPr/>
        </p:nvCxnSpPr>
        <p:spPr>
          <a:xfrm flipV="1">
            <a:off x="3765514" y="3218492"/>
            <a:ext cx="232287" cy="791498"/>
          </a:xfrm>
          <a:prstGeom prst="straightConnector1">
            <a:avLst/>
          </a:prstGeom>
          <a:noFill/>
          <a:ln w="15875" cap="flat" cmpd="sng" algn="ctr">
            <a:solidFill>
              <a:sysClr val="windowText" lastClr="000000"/>
            </a:solidFill>
            <a:prstDash val="solid"/>
            <a:tailEnd type="triangle"/>
          </a:ln>
          <a:effectLst/>
        </p:spPr>
      </p:cxnSp>
      <p:cxnSp>
        <p:nvCxnSpPr>
          <p:cNvPr id="93" name="直接箭头连接符 92">
            <a:extLst>
              <a:ext uri="{FF2B5EF4-FFF2-40B4-BE49-F238E27FC236}">
                <a16:creationId xmlns:a16="http://schemas.microsoft.com/office/drawing/2014/main" id="{C918C147-6520-47D5-8CF3-FC5ECFA29B61}"/>
              </a:ext>
            </a:extLst>
          </p:cNvPr>
          <p:cNvCxnSpPr>
            <a:cxnSpLocks/>
            <a:stCxn id="68" idx="0"/>
            <a:endCxn id="74" idx="4"/>
          </p:cNvCxnSpPr>
          <p:nvPr/>
        </p:nvCxnSpPr>
        <p:spPr>
          <a:xfrm flipV="1">
            <a:off x="3765514" y="3208471"/>
            <a:ext cx="1498296" cy="801519"/>
          </a:xfrm>
          <a:prstGeom prst="straightConnector1">
            <a:avLst/>
          </a:prstGeom>
          <a:noFill/>
          <a:ln w="15875" cap="flat" cmpd="sng" algn="ctr">
            <a:solidFill>
              <a:srgbClr val="C00000"/>
            </a:solidFill>
            <a:prstDash val="solid"/>
            <a:tailEnd type="triangle"/>
          </a:ln>
          <a:effectLst/>
        </p:spPr>
      </p:cxnSp>
      <p:cxnSp>
        <p:nvCxnSpPr>
          <p:cNvPr id="94" name="直接箭头连接符 93">
            <a:extLst>
              <a:ext uri="{FF2B5EF4-FFF2-40B4-BE49-F238E27FC236}">
                <a16:creationId xmlns:a16="http://schemas.microsoft.com/office/drawing/2014/main" id="{5692AE97-0320-415E-8BC5-78B997A59451}"/>
              </a:ext>
            </a:extLst>
          </p:cNvPr>
          <p:cNvCxnSpPr>
            <a:cxnSpLocks/>
            <a:stCxn id="68" idx="0"/>
            <a:endCxn id="73" idx="4"/>
          </p:cNvCxnSpPr>
          <p:nvPr/>
        </p:nvCxnSpPr>
        <p:spPr>
          <a:xfrm flipV="1">
            <a:off x="3765514" y="3218492"/>
            <a:ext cx="2713702" cy="791498"/>
          </a:xfrm>
          <a:prstGeom prst="straightConnector1">
            <a:avLst/>
          </a:prstGeom>
          <a:noFill/>
          <a:ln w="15875" cap="flat" cmpd="sng" algn="ctr">
            <a:solidFill>
              <a:sysClr val="windowText" lastClr="000000"/>
            </a:solidFill>
            <a:prstDash val="solid"/>
            <a:tailEnd type="triangle"/>
          </a:ln>
          <a:effectLst/>
        </p:spPr>
      </p:cxnSp>
      <p:cxnSp>
        <p:nvCxnSpPr>
          <p:cNvPr id="95" name="直接箭头连接符 94">
            <a:extLst>
              <a:ext uri="{FF2B5EF4-FFF2-40B4-BE49-F238E27FC236}">
                <a16:creationId xmlns:a16="http://schemas.microsoft.com/office/drawing/2014/main" id="{F274E946-B7E4-4488-A575-DA8EED7BA361}"/>
              </a:ext>
            </a:extLst>
          </p:cNvPr>
          <p:cNvCxnSpPr>
            <a:cxnSpLocks/>
            <a:stCxn id="69" idx="0"/>
            <a:endCxn id="71" idx="4"/>
          </p:cNvCxnSpPr>
          <p:nvPr/>
        </p:nvCxnSpPr>
        <p:spPr>
          <a:xfrm flipH="1" flipV="1">
            <a:off x="3268985" y="3218494"/>
            <a:ext cx="1553497" cy="791496"/>
          </a:xfrm>
          <a:prstGeom prst="straightConnector1">
            <a:avLst/>
          </a:prstGeom>
          <a:noFill/>
          <a:ln w="15875" cap="flat" cmpd="sng" algn="ctr">
            <a:solidFill>
              <a:sysClr val="windowText" lastClr="000000"/>
            </a:solidFill>
            <a:prstDash val="solid"/>
            <a:tailEnd type="triangle"/>
          </a:ln>
          <a:effectLst/>
        </p:spPr>
      </p:cxnSp>
      <p:cxnSp>
        <p:nvCxnSpPr>
          <p:cNvPr id="96" name="直接箭头连接符 95">
            <a:extLst>
              <a:ext uri="{FF2B5EF4-FFF2-40B4-BE49-F238E27FC236}">
                <a16:creationId xmlns:a16="http://schemas.microsoft.com/office/drawing/2014/main" id="{9BFEA18A-F8E1-4DAB-B275-558BDE14794F}"/>
              </a:ext>
            </a:extLst>
          </p:cNvPr>
          <p:cNvCxnSpPr>
            <a:cxnSpLocks/>
            <a:stCxn id="69" idx="0"/>
            <a:endCxn id="72" idx="4"/>
          </p:cNvCxnSpPr>
          <p:nvPr/>
        </p:nvCxnSpPr>
        <p:spPr>
          <a:xfrm flipH="1" flipV="1">
            <a:off x="3997801" y="3218492"/>
            <a:ext cx="824681" cy="791498"/>
          </a:xfrm>
          <a:prstGeom prst="straightConnector1">
            <a:avLst/>
          </a:prstGeom>
          <a:noFill/>
          <a:ln w="15875" cap="flat" cmpd="sng" algn="ctr">
            <a:solidFill>
              <a:sysClr val="windowText" lastClr="000000"/>
            </a:solidFill>
            <a:prstDash val="solid"/>
            <a:tailEnd type="triangle"/>
          </a:ln>
          <a:effectLst/>
        </p:spPr>
      </p:cxnSp>
      <p:cxnSp>
        <p:nvCxnSpPr>
          <p:cNvPr id="97" name="直接箭头连接符 96">
            <a:extLst>
              <a:ext uri="{FF2B5EF4-FFF2-40B4-BE49-F238E27FC236}">
                <a16:creationId xmlns:a16="http://schemas.microsoft.com/office/drawing/2014/main" id="{AD27117F-D486-4C68-8DBA-6145A9E21194}"/>
              </a:ext>
            </a:extLst>
          </p:cNvPr>
          <p:cNvCxnSpPr>
            <a:cxnSpLocks/>
            <a:stCxn id="69" idx="0"/>
            <a:endCxn id="74" idx="4"/>
          </p:cNvCxnSpPr>
          <p:nvPr/>
        </p:nvCxnSpPr>
        <p:spPr>
          <a:xfrm flipV="1">
            <a:off x="4822482" y="3208471"/>
            <a:ext cx="441328" cy="801519"/>
          </a:xfrm>
          <a:prstGeom prst="straightConnector1">
            <a:avLst/>
          </a:prstGeom>
          <a:noFill/>
          <a:ln w="15875" cap="flat" cmpd="sng" algn="ctr">
            <a:solidFill>
              <a:srgbClr val="C00000"/>
            </a:solidFill>
            <a:prstDash val="solid"/>
            <a:tailEnd type="triangle"/>
          </a:ln>
          <a:effectLst/>
        </p:spPr>
      </p:cxnSp>
      <p:cxnSp>
        <p:nvCxnSpPr>
          <p:cNvPr id="98" name="直接箭头连接符 97">
            <a:extLst>
              <a:ext uri="{FF2B5EF4-FFF2-40B4-BE49-F238E27FC236}">
                <a16:creationId xmlns:a16="http://schemas.microsoft.com/office/drawing/2014/main" id="{278680F0-FEF0-4D47-A223-3F568D238C3F}"/>
              </a:ext>
            </a:extLst>
          </p:cNvPr>
          <p:cNvCxnSpPr>
            <a:cxnSpLocks/>
            <a:stCxn id="69" idx="0"/>
            <a:endCxn id="73" idx="4"/>
          </p:cNvCxnSpPr>
          <p:nvPr/>
        </p:nvCxnSpPr>
        <p:spPr>
          <a:xfrm flipV="1">
            <a:off x="4822482" y="3218492"/>
            <a:ext cx="1656734" cy="791498"/>
          </a:xfrm>
          <a:prstGeom prst="straightConnector1">
            <a:avLst/>
          </a:prstGeom>
          <a:noFill/>
          <a:ln w="15875" cap="flat" cmpd="sng" algn="ctr">
            <a:solidFill>
              <a:sysClr val="windowText" lastClr="000000"/>
            </a:solidFill>
            <a:prstDash val="solid"/>
            <a:tailEnd type="triangle"/>
          </a:ln>
          <a:effectLst/>
        </p:spPr>
      </p:cxnSp>
      <p:cxnSp>
        <p:nvCxnSpPr>
          <p:cNvPr id="99" name="直接箭头连接符 98">
            <a:extLst>
              <a:ext uri="{FF2B5EF4-FFF2-40B4-BE49-F238E27FC236}">
                <a16:creationId xmlns:a16="http://schemas.microsoft.com/office/drawing/2014/main" id="{207F3628-EDCD-4AAE-8C2E-C2C217283CFF}"/>
              </a:ext>
            </a:extLst>
          </p:cNvPr>
          <p:cNvCxnSpPr>
            <a:cxnSpLocks/>
            <a:stCxn id="70" idx="0"/>
            <a:endCxn id="71" idx="4"/>
          </p:cNvCxnSpPr>
          <p:nvPr/>
        </p:nvCxnSpPr>
        <p:spPr>
          <a:xfrm flipH="1" flipV="1">
            <a:off x="3268985" y="3218494"/>
            <a:ext cx="2615382" cy="791496"/>
          </a:xfrm>
          <a:prstGeom prst="straightConnector1">
            <a:avLst/>
          </a:prstGeom>
          <a:noFill/>
          <a:ln w="15875" cap="flat" cmpd="sng" algn="ctr">
            <a:solidFill>
              <a:sysClr val="windowText" lastClr="000000"/>
            </a:solidFill>
            <a:prstDash val="solid"/>
            <a:tailEnd type="triangle"/>
          </a:ln>
          <a:effectLst/>
        </p:spPr>
      </p:cxnSp>
      <p:cxnSp>
        <p:nvCxnSpPr>
          <p:cNvPr id="100" name="直接箭头连接符 99">
            <a:extLst>
              <a:ext uri="{FF2B5EF4-FFF2-40B4-BE49-F238E27FC236}">
                <a16:creationId xmlns:a16="http://schemas.microsoft.com/office/drawing/2014/main" id="{1D5BE21A-665C-4BAE-BA2F-013AC42BF0AB}"/>
              </a:ext>
            </a:extLst>
          </p:cNvPr>
          <p:cNvCxnSpPr>
            <a:cxnSpLocks/>
            <a:stCxn id="70" idx="0"/>
            <a:endCxn id="72" idx="4"/>
          </p:cNvCxnSpPr>
          <p:nvPr/>
        </p:nvCxnSpPr>
        <p:spPr>
          <a:xfrm flipH="1" flipV="1">
            <a:off x="3997801" y="3218492"/>
            <a:ext cx="1886566" cy="791498"/>
          </a:xfrm>
          <a:prstGeom prst="straightConnector1">
            <a:avLst/>
          </a:prstGeom>
          <a:noFill/>
          <a:ln w="15875" cap="flat" cmpd="sng" algn="ctr">
            <a:solidFill>
              <a:sysClr val="windowText" lastClr="000000"/>
            </a:solidFill>
            <a:prstDash val="solid"/>
            <a:tailEnd type="triangle"/>
          </a:ln>
          <a:effectLst/>
        </p:spPr>
      </p:cxnSp>
      <p:cxnSp>
        <p:nvCxnSpPr>
          <p:cNvPr id="101" name="直接箭头连接符 100">
            <a:extLst>
              <a:ext uri="{FF2B5EF4-FFF2-40B4-BE49-F238E27FC236}">
                <a16:creationId xmlns:a16="http://schemas.microsoft.com/office/drawing/2014/main" id="{E40C1AA1-A913-4685-8295-3A4A790063A5}"/>
              </a:ext>
            </a:extLst>
          </p:cNvPr>
          <p:cNvCxnSpPr>
            <a:cxnSpLocks/>
            <a:stCxn id="70" idx="0"/>
            <a:endCxn id="74" idx="4"/>
          </p:cNvCxnSpPr>
          <p:nvPr/>
        </p:nvCxnSpPr>
        <p:spPr>
          <a:xfrm flipH="1" flipV="1">
            <a:off x="5263810" y="3208471"/>
            <a:ext cx="620557" cy="801519"/>
          </a:xfrm>
          <a:prstGeom prst="straightConnector1">
            <a:avLst/>
          </a:prstGeom>
          <a:noFill/>
          <a:ln w="15875" cap="flat" cmpd="sng" algn="ctr">
            <a:solidFill>
              <a:srgbClr val="C00000"/>
            </a:solidFill>
            <a:prstDash val="solid"/>
            <a:tailEnd type="triangle"/>
          </a:ln>
          <a:effectLst/>
        </p:spPr>
      </p:cxnSp>
      <p:cxnSp>
        <p:nvCxnSpPr>
          <p:cNvPr id="102" name="直接箭头连接符 101">
            <a:extLst>
              <a:ext uri="{FF2B5EF4-FFF2-40B4-BE49-F238E27FC236}">
                <a16:creationId xmlns:a16="http://schemas.microsoft.com/office/drawing/2014/main" id="{76117777-C331-4B2A-A9C8-607E8DC77480}"/>
              </a:ext>
            </a:extLst>
          </p:cNvPr>
          <p:cNvCxnSpPr>
            <a:cxnSpLocks/>
            <a:stCxn id="70" idx="0"/>
            <a:endCxn id="73" idx="4"/>
          </p:cNvCxnSpPr>
          <p:nvPr/>
        </p:nvCxnSpPr>
        <p:spPr>
          <a:xfrm flipV="1">
            <a:off x="5884367" y="3218492"/>
            <a:ext cx="594849" cy="791498"/>
          </a:xfrm>
          <a:prstGeom prst="straightConnector1">
            <a:avLst/>
          </a:prstGeom>
          <a:noFill/>
          <a:ln w="15875" cap="flat" cmpd="sng" algn="ctr">
            <a:solidFill>
              <a:sysClr val="windowText" lastClr="000000"/>
            </a:solidFill>
            <a:prstDash val="solid"/>
            <a:tailEnd type="triangle"/>
          </a:ln>
          <a:effectLst/>
        </p:spPr>
      </p:cxnSp>
      <p:cxnSp>
        <p:nvCxnSpPr>
          <p:cNvPr id="103" name="直接箭头连接符 102">
            <a:extLst>
              <a:ext uri="{FF2B5EF4-FFF2-40B4-BE49-F238E27FC236}">
                <a16:creationId xmlns:a16="http://schemas.microsoft.com/office/drawing/2014/main" id="{D38DFE9F-61DD-4760-802C-074B71567CCF}"/>
              </a:ext>
            </a:extLst>
          </p:cNvPr>
          <p:cNvCxnSpPr>
            <a:cxnSpLocks/>
            <a:stCxn id="71" idx="0"/>
            <a:endCxn id="75" idx="4"/>
          </p:cNvCxnSpPr>
          <p:nvPr/>
        </p:nvCxnSpPr>
        <p:spPr>
          <a:xfrm flipV="1">
            <a:off x="3268985" y="2089786"/>
            <a:ext cx="496529" cy="804243"/>
          </a:xfrm>
          <a:prstGeom prst="straightConnector1">
            <a:avLst/>
          </a:prstGeom>
          <a:noFill/>
          <a:ln w="15875" cap="flat" cmpd="sng" algn="ctr">
            <a:solidFill>
              <a:sysClr val="windowText" lastClr="000000"/>
            </a:solidFill>
            <a:prstDash val="solid"/>
            <a:tailEnd type="triangle"/>
          </a:ln>
          <a:effectLst/>
        </p:spPr>
      </p:cxnSp>
      <p:cxnSp>
        <p:nvCxnSpPr>
          <p:cNvPr id="104" name="直接箭头连接符 103">
            <a:extLst>
              <a:ext uri="{FF2B5EF4-FFF2-40B4-BE49-F238E27FC236}">
                <a16:creationId xmlns:a16="http://schemas.microsoft.com/office/drawing/2014/main" id="{02C87228-D26D-4AAD-90E8-AEDD678B1532}"/>
              </a:ext>
            </a:extLst>
          </p:cNvPr>
          <p:cNvCxnSpPr>
            <a:cxnSpLocks/>
            <a:stCxn id="71" idx="0"/>
            <a:endCxn id="76" idx="4"/>
          </p:cNvCxnSpPr>
          <p:nvPr/>
        </p:nvCxnSpPr>
        <p:spPr>
          <a:xfrm flipV="1">
            <a:off x="3268985" y="2089786"/>
            <a:ext cx="1553497" cy="804243"/>
          </a:xfrm>
          <a:prstGeom prst="straightConnector1">
            <a:avLst/>
          </a:prstGeom>
          <a:noFill/>
          <a:ln w="15875" cap="flat" cmpd="sng" algn="ctr">
            <a:solidFill>
              <a:srgbClr val="C00000"/>
            </a:solidFill>
            <a:prstDash val="solid"/>
            <a:tailEnd type="triangle"/>
          </a:ln>
          <a:effectLst/>
        </p:spPr>
      </p:cxnSp>
      <p:cxnSp>
        <p:nvCxnSpPr>
          <p:cNvPr id="105" name="直接箭头连接符 104">
            <a:extLst>
              <a:ext uri="{FF2B5EF4-FFF2-40B4-BE49-F238E27FC236}">
                <a16:creationId xmlns:a16="http://schemas.microsoft.com/office/drawing/2014/main" id="{317AE58D-36FF-4C36-BBBF-71E4F0E7A063}"/>
              </a:ext>
            </a:extLst>
          </p:cNvPr>
          <p:cNvCxnSpPr>
            <a:cxnSpLocks/>
            <a:stCxn id="71" idx="0"/>
            <a:endCxn id="77" idx="4"/>
          </p:cNvCxnSpPr>
          <p:nvPr/>
        </p:nvCxnSpPr>
        <p:spPr>
          <a:xfrm flipV="1">
            <a:off x="3268985" y="2089786"/>
            <a:ext cx="2615382" cy="804243"/>
          </a:xfrm>
          <a:prstGeom prst="straightConnector1">
            <a:avLst/>
          </a:prstGeom>
          <a:noFill/>
          <a:ln w="15875" cap="flat" cmpd="sng" algn="ctr">
            <a:solidFill>
              <a:sysClr val="windowText" lastClr="000000"/>
            </a:solidFill>
            <a:prstDash val="solid"/>
            <a:tailEnd type="triangle"/>
          </a:ln>
          <a:effectLst/>
        </p:spPr>
      </p:cxnSp>
      <p:cxnSp>
        <p:nvCxnSpPr>
          <p:cNvPr id="106" name="直接箭头连接符 105">
            <a:extLst>
              <a:ext uri="{FF2B5EF4-FFF2-40B4-BE49-F238E27FC236}">
                <a16:creationId xmlns:a16="http://schemas.microsoft.com/office/drawing/2014/main" id="{2CE8EECC-FD5A-4F8D-A7A0-F4ED0B349310}"/>
              </a:ext>
            </a:extLst>
          </p:cNvPr>
          <p:cNvCxnSpPr>
            <a:cxnSpLocks/>
            <a:stCxn id="72" idx="0"/>
            <a:endCxn id="75" idx="4"/>
          </p:cNvCxnSpPr>
          <p:nvPr/>
        </p:nvCxnSpPr>
        <p:spPr>
          <a:xfrm flipH="1" flipV="1">
            <a:off x="3765514" y="2089786"/>
            <a:ext cx="232287" cy="804241"/>
          </a:xfrm>
          <a:prstGeom prst="straightConnector1">
            <a:avLst/>
          </a:prstGeom>
          <a:noFill/>
          <a:ln w="15875" cap="flat" cmpd="sng" algn="ctr">
            <a:solidFill>
              <a:sysClr val="windowText" lastClr="000000"/>
            </a:solidFill>
            <a:prstDash val="solid"/>
            <a:tailEnd type="triangle"/>
          </a:ln>
          <a:effectLst/>
        </p:spPr>
      </p:cxnSp>
      <p:cxnSp>
        <p:nvCxnSpPr>
          <p:cNvPr id="107" name="直接箭头连接符 106">
            <a:extLst>
              <a:ext uri="{FF2B5EF4-FFF2-40B4-BE49-F238E27FC236}">
                <a16:creationId xmlns:a16="http://schemas.microsoft.com/office/drawing/2014/main" id="{F34F6EC8-2233-41C4-B007-98486DFCAC39}"/>
              </a:ext>
            </a:extLst>
          </p:cNvPr>
          <p:cNvCxnSpPr>
            <a:cxnSpLocks/>
            <a:stCxn id="74" idx="0"/>
            <a:endCxn id="75" idx="4"/>
          </p:cNvCxnSpPr>
          <p:nvPr/>
        </p:nvCxnSpPr>
        <p:spPr>
          <a:xfrm flipH="1" flipV="1">
            <a:off x="3765514" y="2089786"/>
            <a:ext cx="1498296" cy="794220"/>
          </a:xfrm>
          <a:prstGeom prst="straightConnector1">
            <a:avLst/>
          </a:prstGeom>
          <a:noFill/>
          <a:ln w="15875" cap="flat" cmpd="sng" algn="ctr">
            <a:solidFill>
              <a:sysClr val="windowText" lastClr="000000"/>
            </a:solidFill>
            <a:prstDash val="solid"/>
            <a:tailEnd type="triangle"/>
          </a:ln>
          <a:effectLst/>
        </p:spPr>
      </p:cxnSp>
      <p:cxnSp>
        <p:nvCxnSpPr>
          <p:cNvPr id="108" name="直接箭头连接符 107">
            <a:extLst>
              <a:ext uri="{FF2B5EF4-FFF2-40B4-BE49-F238E27FC236}">
                <a16:creationId xmlns:a16="http://schemas.microsoft.com/office/drawing/2014/main" id="{1369746A-FB6A-4A45-A314-E1C0FC1489F1}"/>
              </a:ext>
            </a:extLst>
          </p:cNvPr>
          <p:cNvCxnSpPr>
            <a:cxnSpLocks/>
            <a:stCxn id="73" idx="0"/>
            <a:endCxn id="75" idx="4"/>
          </p:cNvCxnSpPr>
          <p:nvPr/>
        </p:nvCxnSpPr>
        <p:spPr>
          <a:xfrm flipH="1" flipV="1">
            <a:off x="3765514" y="2089786"/>
            <a:ext cx="2713702" cy="804241"/>
          </a:xfrm>
          <a:prstGeom prst="straightConnector1">
            <a:avLst/>
          </a:prstGeom>
          <a:noFill/>
          <a:ln w="15875" cap="flat" cmpd="sng" algn="ctr">
            <a:solidFill>
              <a:sysClr val="windowText" lastClr="000000"/>
            </a:solidFill>
            <a:prstDash val="solid"/>
            <a:tailEnd type="triangle"/>
          </a:ln>
          <a:effectLst/>
        </p:spPr>
      </p:cxnSp>
      <p:cxnSp>
        <p:nvCxnSpPr>
          <p:cNvPr id="109" name="直接箭头连接符 108">
            <a:extLst>
              <a:ext uri="{FF2B5EF4-FFF2-40B4-BE49-F238E27FC236}">
                <a16:creationId xmlns:a16="http://schemas.microsoft.com/office/drawing/2014/main" id="{C810A6D3-0D9E-4392-86DB-DAF9BAAB157C}"/>
              </a:ext>
            </a:extLst>
          </p:cNvPr>
          <p:cNvCxnSpPr>
            <a:cxnSpLocks/>
            <a:stCxn id="72" idx="0"/>
            <a:endCxn id="76" idx="4"/>
          </p:cNvCxnSpPr>
          <p:nvPr/>
        </p:nvCxnSpPr>
        <p:spPr>
          <a:xfrm flipV="1">
            <a:off x="3997801" y="2089786"/>
            <a:ext cx="824681" cy="804241"/>
          </a:xfrm>
          <a:prstGeom prst="straightConnector1">
            <a:avLst/>
          </a:prstGeom>
          <a:noFill/>
          <a:ln w="15875" cap="flat" cmpd="sng" algn="ctr">
            <a:solidFill>
              <a:srgbClr val="C00000"/>
            </a:solidFill>
            <a:prstDash val="solid"/>
            <a:tailEnd type="triangle"/>
          </a:ln>
          <a:effectLst/>
        </p:spPr>
      </p:cxnSp>
      <p:cxnSp>
        <p:nvCxnSpPr>
          <p:cNvPr id="110" name="直接箭头连接符 109">
            <a:extLst>
              <a:ext uri="{FF2B5EF4-FFF2-40B4-BE49-F238E27FC236}">
                <a16:creationId xmlns:a16="http://schemas.microsoft.com/office/drawing/2014/main" id="{3B7EE551-B673-471B-880E-06113C6CE1A0}"/>
              </a:ext>
            </a:extLst>
          </p:cNvPr>
          <p:cNvCxnSpPr>
            <a:cxnSpLocks/>
            <a:stCxn id="74" idx="0"/>
            <a:endCxn id="76" idx="4"/>
          </p:cNvCxnSpPr>
          <p:nvPr/>
        </p:nvCxnSpPr>
        <p:spPr>
          <a:xfrm flipH="1" flipV="1">
            <a:off x="4822482" y="2089786"/>
            <a:ext cx="441328" cy="794220"/>
          </a:xfrm>
          <a:prstGeom prst="straightConnector1">
            <a:avLst/>
          </a:prstGeom>
          <a:noFill/>
          <a:ln w="15875" cap="flat" cmpd="sng" algn="ctr">
            <a:solidFill>
              <a:srgbClr val="C00000"/>
            </a:solidFill>
            <a:prstDash val="solid"/>
            <a:tailEnd type="triangle"/>
          </a:ln>
          <a:effectLst/>
        </p:spPr>
      </p:cxnSp>
      <p:cxnSp>
        <p:nvCxnSpPr>
          <p:cNvPr id="111" name="直接箭头连接符 110">
            <a:extLst>
              <a:ext uri="{FF2B5EF4-FFF2-40B4-BE49-F238E27FC236}">
                <a16:creationId xmlns:a16="http://schemas.microsoft.com/office/drawing/2014/main" id="{67CD3CA1-9ED9-451D-BF1E-F60D9078A241}"/>
              </a:ext>
            </a:extLst>
          </p:cNvPr>
          <p:cNvCxnSpPr>
            <a:cxnSpLocks/>
            <a:stCxn id="73" idx="0"/>
            <a:endCxn id="76" idx="4"/>
          </p:cNvCxnSpPr>
          <p:nvPr/>
        </p:nvCxnSpPr>
        <p:spPr>
          <a:xfrm flipH="1" flipV="1">
            <a:off x="4822482" y="2089786"/>
            <a:ext cx="1656734" cy="804241"/>
          </a:xfrm>
          <a:prstGeom prst="straightConnector1">
            <a:avLst/>
          </a:prstGeom>
          <a:noFill/>
          <a:ln w="15875" cap="flat" cmpd="sng" algn="ctr">
            <a:solidFill>
              <a:srgbClr val="C00000"/>
            </a:solidFill>
            <a:prstDash val="solid"/>
            <a:tailEnd type="triangle"/>
          </a:ln>
          <a:effectLst/>
        </p:spPr>
      </p:cxnSp>
      <p:cxnSp>
        <p:nvCxnSpPr>
          <p:cNvPr id="112" name="直接箭头连接符 111">
            <a:extLst>
              <a:ext uri="{FF2B5EF4-FFF2-40B4-BE49-F238E27FC236}">
                <a16:creationId xmlns:a16="http://schemas.microsoft.com/office/drawing/2014/main" id="{BBAF1760-458E-4641-86C7-00C7EDA38185}"/>
              </a:ext>
            </a:extLst>
          </p:cNvPr>
          <p:cNvCxnSpPr>
            <a:cxnSpLocks/>
            <a:stCxn id="72" idx="0"/>
            <a:endCxn id="77" idx="4"/>
          </p:cNvCxnSpPr>
          <p:nvPr/>
        </p:nvCxnSpPr>
        <p:spPr>
          <a:xfrm flipV="1">
            <a:off x="3997801" y="2089786"/>
            <a:ext cx="1886566" cy="804241"/>
          </a:xfrm>
          <a:prstGeom prst="straightConnector1">
            <a:avLst/>
          </a:prstGeom>
          <a:noFill/>
          <a:ln w="15875" cap="flat" cmpd="sng" algn="ctr">
            <a:solidFill>
              <a:sysClr val="windowText" lastClr="000000"/>
            </a:solidFill>
            <a:prstDash val="solid"/>
            <a:tailEnd type="triangle"/>
          </a:ln>
          <a:effectLst/>
        </p:spPr>
      </p:cxnSp>
      <p:cxnSp>
        <p:nvCxnSpPr>
          <p:cNvPr id="113" name="直接箭头连接符 112">
            <a:extLst>
              <a:ext uri="{FF2B5EF4-FFF2-40B4-BE49-F238E27FC236}">
                <a16:creationId xmlns:a16="http://schemas.microsoft.com/office/drawing/2014/main" id="{25D4AAD9-125B-4C71-8A2C-12A86F9C9E83}"/>
              </a:ext>
            </a:extLst>
          </p:cNvPr>
          <p:cNvCxnSpPr>
            <a:cxnSpLocks/>
            <a:stCxn id="74" idx="0"/>
            <a:endCxn id="77" idx="4"/>
          </p:cNvCxnSpPr>
          <p:nvPr/>
        </p:nvCxnSpPr>
        <p:spPr>
          <a:xfrm flipV="1">
            <a:off x="5263810" y="2089786"/>
            <a:ext cx="620557" cy="794220"/>
          </a:xfrm>
          <a:prstGeom prst="straightConnector1">
            <a:avLst/>
          </a:prstGeom>
          <a:noFill/>
          <a:ln w="15875" cap="flat" cmpd="sng" algn="ctr">
            <a:solidFill>
              <a:sysClr val="windowText" lastClr="000000"/>
            </a:solidFill>
            <a:prstDash val="solid"/>
            <a:tailEnd type="triangle"/>
          </a:ln>
          <a:effectLst/>
        </p:spPr>
      </p:cxnSp>
      <p:cxnSp>
        <p:nvCxnSpPr>
          <p:cNvPr id="114" name="直接箭头连接符 113">
            <a:extLst>
              <a:ext uri="{FF2B5EF4-FFF2-40B4-BE49-F238E27FC236}">
                <a16:creationId xmlns:a16="http://schemas.microsoft.com/office/drawing/2014/main" id="{F71272A6-F6BF-477C-B087-3C29F141046A}"/>
              </a:ext>
            </a:extLst>
          </p:cNvPr>
          <p:cNvCxnSpPr>
            <a:cxnSpLocks/>
            <a:stCxn id="73" idx="0"/>
            <a:endCxn id="77" idx="4"/>
          </p:cNvCxnSpPr>
          <p:nvPr/>
        </p:nvCxnSpPr>
        <p:spPr>
          <a:xfrm flipH="1" flipV="1">
            <a:off x="5884367" y="2089786"/>
            <a:ext cx="594849" cy="804241"/>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4E294C15-ED22-47F4-A8E7-9BE0E4321D69}"/>
                  </a:ext>
                </a:extLst>
              </p:cNvPr>
              <p:cNvSpPr txBox="1"/>
              <p:nvPr/>
            </p:nvSpPr>
            <p:spPr>
              <a:xfrm>
                <a:off x="4593204" y="3094082"/>
                <a:ext cx="415114"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15" name="文本框 114">
                <a:extLst>
                  <a:ext uri="{FF2B5EF4-FFF2-40B4-BE49-F238E27FC236}">
                    <a16:creationId xmlns:a16="http://schemas.microsoft.com/office/drawing/2014/main" id="{4E294C15-ED22-47F4-A8E7-9BE0E4321D69}"/>
                  </a:ext>
                </a:extLst>
              </p:cNvPr>
              <p:cNvSpPr txBox="1">
                <a:spLocks noRot="1" noChangeAspect="1" noMove="1" noResize="1" noEditPoints="1" noAdjustHandles="1" noChangeArrowheads="1" noChangeShapeType="1" noTextEdit="1"/>
              </p:cNvSpPr>
              <p:nvPr/>
            </p:nvSpPr>
            <p:spPr>
              <a:xfrm>
                <a:off x="4593204" y="3094082"/>
                <a:ext cx="415114" cy="276999"/>
              </a:xfrm>
              <a:prstGeom prst="rect">
                <a:avLst/>
              </a:prstGeom>
              <a:blipFill>
                <a:blip r:embed="rId15"/>
                <a:stretch>
                  <a:fillRect l="-7246" r="-5797"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39DF2009-0A70-46A3-B36F-4541AFE5E451}"/>
                  </a:ext>
                </a:extLst>
              </p:cNvPr>
              <p:cNvSpPr txBox="1"/>
              <p:nvPr/>
            </p:nvSpPr>
            <p:spPr>
              <a:xfrm>
                <a:off x="5107832" y="3274910"/>
                <a:ext cx="376642"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𝒊𝒉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16" name="文本框 115">
                <a:extLst>
                  <a:ext uri="{FF2B5EF4-FFF2-40B4-BE49-F238E27FC236}">
                    <a16:creationId xmlns:a16="http://schemas.microsoft.com/office/drawing/2014/main" id="{39DF2009-0A70-46A3-B36F-4541AFE5E451}"/>
                  </a:ext>
                </a:extLst>
              </p:cNvPr>
              <p:cNvSpPr txBox="1">
                <a:spLocks noRot="1" noChangeAspect="1" noMove="1" noResize="1" noEditPoints="1" noAdjustHandles="1" noChangeArrowheads="1" noChangeShapeType="1" noTextEdit="1"/>
              </p:cNvSpPr>
              <p:nvPr/>
            </p:nvSpPr>
            <p:spPr>
              <a:xfrm>
                <a:off x="5107832" y="3274910"/>
                <a:ext cx="376642" cy="276999"/>
              </a:xfrm>
              <a:prstGeom prst="rect">
                <a:avLst/>
              </a:prstGeom>
              <a:blipFill>
                <a:blip r:embed="rId16"/>
                <a:stretch>
                  <a:fillRect l="-8065" r="-8065"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34F2A1C2-B20E-4DB1-9B23-A6A3354536BC}"/>
                  </a:ext>
                </a:extLst>
              </p:cNvPr>
              <p:cNvSpPr txBox="1"/>
              <p:nvPr/>
            </p:nvSpPr>
            <p:spPr>
              <a:xfrm>
                <a:off x="5378950" y="3160512"/>
                <a:ext cx="423129"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𝒅𝒉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17" name="文本框 116">
                <a:extLst>
                  <a:ext uri="{FF2B5EF4-FFF2-40B4-BE49-F238E27FC236}">
                    <a16:creationId xmlns:a16="http://schemas.microsoft.com/office/drawing/2014/main" id="{34F2A1C2-B20E-4DB1-9B23-A6A3354536BC}"/>
                  </a:ext>
                </a:extLst>
              </p:cNvPr>
              <p:cNvSpPr txBox="1">
                <a:spLocks noRot="1" noChangeAspect="1" noMove="1" noResize="1" noEditPoints="1" noAdjustHandles="1" noChangeArrowheads="1" noChangeShapeType="1" noTextEdit="1"/>
              </p:cNvSpPr>
              <p:nvPr/>
            </p:nvSpPr>
            <p:spPr>
              <a:xfrm>
                <a:off x="5378950" y="3160512"/>
                <a:ext cx="423129" cy="276999"/>
              </a:xfrm>
              <a:prstGeom prst="rect">
                <a:avLst/>
              </a:prstGeom>
              <a:blipFill>
                <a:blip r:embed="rId17"/>
                <a:stretch>
                  <a:fillRect l="-7143" r="-7143"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6C9E1C53-91D2-458D-8881-D1305FC79B17}"/>
                  </a:ext>
                </a:extLst>
              </p:cNvPr>
              <p:cNvSpPr txBox="1"/>
              <p:nvPr/>
            </p:nvSpPr>
            <p:spPr>
              <a:xfrm>
                <a:off x="4245636" y="1908735"/>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18" name="文本框 117">
                <a:extLst>
                  <a:ext uri="{FF2B5EF4-FFF2-40B4-BE49-F238E27FC236}">
                    <a16:creationId xmlns:a16="http://schemas.microsoft.com/office/drawing/2014/main" id="{6C9E1C53-91D2-458D-8881-D1305FC79B17}"/>
                  </a:ext>
                </a:extLst>
              </p:cNvPr>
              <p:cNvSpPr txBox="1">
                <a:spLocks noRot="1" noChangeAspect="1" noMove="1" noResize="1" noEditPoints="1" noAdjustHandles="1" noChangeArrowheads="1" noChangeShapeType="1" noTextEdit="1"/>
              </p:cNvSpPr>
              <p:nvPr/>
            </p:nvSpPr>
            <p:spPr>
              <a:xfrm>
                <a:off x="4245636" y="1908735"/>
                <a:ext cx="418320" cy="303288"/>
              </a:xfrm>
              <a:prstGeom prst="rect">
                <a:avLst/>
              </a:prstGeom>
              <a:blipFill>
                <a:blip r:embed="rId18"/>
                <a:stretch>
                  <a:fillRect l="-7246" r="-10145" b="-2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8CB28EC9-FCA1-498E-9FA0-596223609655}"/>
                  </a:ext>
                </a:extLst>
              </p:cNvPr>
              <p:cNvSpPr txBox="1"/>
              <p:nvPr/>
            </p:nvSpPr>
            <p:spPr>
              <a:xfrm>
                <a:off x="4209772" y="2552917"/>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𝟐</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19" name="文本框 118">
                <a:extLst>
                  <a:ext uri="{FF2B5EF4-FFF2-40B4-BE49-F238E27FC236}">
                    <a16:creationId xmlns:a16="http://schemas.microsoft.com/office/drawing/2014/main" id="{8CB28EC9-FCA1-498E-9FA0-596223609655}"/>
                  </a:ext>
                </a:extLst>
              </p:cNvPr>
              <p:cNvSpPr txBox="1">
                <a:spLocks noRot="1" noChangeAspect="1" noMove="1" noResize="1" noEditPoints="1" noAdjustHandles="1" noChangeArrowheads="1" noChangeShapeType="1" noTextEdit="1"/>
              </p:cNvSpPr>
              <p:nvPr/>
            </p:nvSpPr>
            <p:spPr>
              <a:xfrm>
                <a:off x="4209772" y="2552917"/>
                <a:ext cx="418320" cy="303288"/>
              </a:xfrm>
              <a:prstGeom prst="rect">
                <a:avLst/>
              </a:prstGeom>
              <a:blipFill>
                <a:blip r:embed="rId19"/>
                <a:stretch>
                  <a:fillRect l="-7353" r="-11765" b="-2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586400B1-DC02-43BA-A1C8-6B4F2EEC1206}"/>
                  </a:ext>
                </a:extLst>
              </p:cNvPr>
              <p:cNvSpPr txBox="1"/>
              <p:nvPr/>
            </p:nvSpPr>
            <p:spPr>
              <a:xfrm>
                <a:off x="5077671" y="2445348"/>
                <a:ext cx="423128"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𝒉𝒋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20" name="文本框 119">
                <a:extLst>
                  <a:ext uri="{FF2B5EF4-FFF2-40B4-BE49-F238E27FC236}">
                    <a16:creationId xmlns:a16="http://schemas.microsoft.com/office/drawing/2014/main" id="{586400B1-DC02-43BA-A1C8-6B4F2EEC1206}"/>
                  </a:ext>
                </a:extLst>
              </p:cNvPr>
              <p:cNvSpPr txBox="1">
                <a:spLocks noRot="1" noChangeAspect="1" noMove="1" noResize="1" noEditPoints="1" noAdjustHandles="1" noChangeArrowheads="1" noChangeShapeType="1" noTextEdit="1"/>
              </p:cNvSpPr>
              <p:nvPr/>
            </p:nvSpPr>
            <p:spPr>
              <a:xfrm>
                <a:off x="5077671" y="2445348"/>
                <a:ext cx="423128" cy="303288"/>
              </a:xfrm>
              <a:prstGeom prst="rect">
                <a:avLst/>
              </a:prstGeom>
              <a:blipFill>
                <a:blip r:embed="rId20"/>
                <a:stretch>
                  <a:fillRect l="-7246" r="-13043"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A9042FF9-1172-45F3-8975-0B8EC627CCD3}"/>
                  </a:ext>
                </a:extLst>
              </p:cNvPr>
              <p:cNvSpPr txBox="1"/>
              <p:nvPr/>
            </p:nvSpPr>
            <p:spPr>
              <a:xfrm>
                <a:off x="4989268" y="1941809"/>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𝒒𝒋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121" name="文本框 120">
                <a:extLst>
                  <a:ext uri="{FF2B5EF4-FFF2-40B4-BE49-F238E27FC236}">
                    <a16:creationId xmlns:a16="http://schemas.microsoft.com/office/drawing/2014/main" id="{A9042FF9-1172-45F3-8975-0B8EC627CCD3}"/>
                  </a:ext>
                </a:extLst>
              </p:cNvPr>
              <p:cNvSpPr txBox="1">
                <a:spLocks noRot="1" noChangeAspect="1" noMove="1" noResize="1" noEditPoints="1" noAdjustHandles="1" noChangeArrowheads="1" noChangeShapeType="1" noTextEdit="1"/>
              </p:cNvSpPr>
              <p:nvPr/>
            </p:nvSpPr>
            <p:spPr>
              <a:xfrm>
                <a:off x="4989268" y="1941809"/>
                <a:ext cx="418320" cy="303288"/>
              </a:xfrm>
              <a:prstGeom prst="rect">
                <a:avLst/>
              </a:prstGeom>
              <a:blipFill>
                <a:blip r:embed="rId21"/>
                <a:stretch>
                  <a:fillRect l="-7246" r="-10145" b="-28571"/>
                </a:stretch>
              </a:blipFill>
            </p:spPr>
            <p:txBody>
              <a:bodyPr/>
              <a:lstStyle/>
              <a:p>
                <a:r>
                  <a:rPr lang="zh-CN" altLang="en-US">
                    <a:noFill/>
                  </a:rPr>
                  <a:t> </a:t>
                </a:r>
              </a:p>
            </p:txBody>
          </p:sp>
        </mc:Fallback>
      </mc:AlternateContent>
      <p:cxnSp>
        <p:nvCxnSpPr>
          <p:cNvPr id="122" name="连接符: 曲线 121">
            <a:extLst>
              <a:ext uri="{FF2B5EF4-FFF2-40B4-BE49-F238E27FC236}">
                <a16:creationId xmlns:a16="http://schemas.microsoft.com/office/drawing/2014/main" id="{43941FFA-18B1-46B7-BB90-FEA59939DCEB}"/>
              </a:ext>
            </a:extLst>
          </p:cNvPr>
          <p:cNvCxnSpPr/>
          <p:nvPr/>
        </p:nvCxnSpPr>
        <p:spPr>
          <a:xfrm>
            <a:off x="5378950" y="3160512"/>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62CBB4DD-BF0E-4AD4-A323-B07107214107}"/>
                  </a:ext>
                </a:extLst>
              </p:cNvPr>
              <p:cNvSpPr txBox="1"/>
              <p:nvPr/>
            </p:nvSpPr>
            <p:spPr>
              <a:xfrm>
                <a:off x="6821229" y="3514470"/>
                <a:ext cx="2450543" cy="7898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𝒊</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𝒅</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𝒗</m:t>
                              </m:r>
                            </m:e>
                            <m:sub>
                              <m:r>
                                <a:rPr lang="en-US" altLang="zh-CN" b="1" i="1">
                                  <a:solidFill>
                                    <a:srgbClr val="7030A0"/>
                                  </a:solidFill>
                                  <a:latin typeface="Cambria Math" panose="02040503050406030204" pitchFamily="18" charset="0"/>
                                </a:rPr>
                                <m:t>𝒊𝒉</m:t>
                              </m:r>
                            </m:sub>
                          </m:sSub>
                        </m:e>
                      </m:nary>
                      <m:sSup>
                        <m:sSupPr>
                          <m:ctrlPr>
                            <a:rPr lang="en-US" altLang="zh-CN" b="1" i="1">
                              <a:solidFill>
                                <a:srgbClr val="7030A0"/>
                              </a:solidFill>
                              <a:latin typeface="Cambria Math" panose="02040503050406030204" pitchFamily="18" charset="0"/>
                            </a:rPr>
                          </m:ctrlPr>
                        </m:sSupPr>
                        <m:e>
                          <m:r>
                            <a:rPr lang="en-US" altLang="zh-CN" b="1" i="1">
                              <a:solidFill>
                                <a:srgbClr val="7030A0"/>
                              </a:solidFill>
                              <a:latin typeface="Cambria Math" panose="02040503050406030204" pitchFamily="18" charset="0"/>
                            </a:rPr>
                            <m:t>𝒙</m:t>
                          </m:r>
                        </m:e>
                        <m:sup>
                          <m:r>
                            <a:rPr lang="en-US" altLang="zh-CN" b="1" i="1">
                              <a:solidFill>
                                <a:srgbClr val="7030A0"/>
                              </a:solidFill>
                              <a:latin typeface="Cambria Math" panose="02040503050406030204" pitchFamily="18" charset="0"/>
                            </a:rPr>
                            <m:t>𝒊</m:t>
                          </m:r>
                        </m:sup>
                      </m:sSup>
                      <m:r>
                        <m:rPr>
                          <m:nor/>
                        </m:rPr>
                        <a:rPr lang="en-US" altLang="zh-CN" b="1" dirty="0">
                          <a:solidFill>
                            <a:srgbClr val="7030A0"/>
                          </a:solidFill>
                          <a:latin typeface="Tw Cen MT" panose="020B0602020104020603"/>
                          <a:ea typeface="宋体" panose="02010600030101010101" pitchFamily="2" charset="-122"/>
                        </a:rPr>
                        <m:t> </m:t>
                      </m:r>
                      <m:r>
                        <a:rPr lang="en-US" altLang="zh-CN" b="1" i="1" dirty="0"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𝟏</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23" name="文本框 122">
                <a:extLst>
                  <a:ext uri="{FF2B5EF4-FFF2-40B4-BE49-F238E27FC236}">
                    <a16:creationId xmlns:a16="http://schemas.microsoft.com/office/drawing/2014/main" id="{62CBB4DD-BF0E-4AD4-A323-B07107214107}"/>
                  </a:ext>
                </a:extLst>
              </p:cNvPr>
              <p:cNvSpPr txBox="1">
                <a:spLocks noRot="1" noChangeAspect="1" noMove="1" noResize="1" noEditPoints="1" noAdjustHandles="1" noChangeArrowheads="1" noChangeShapeType="1" noTextEdit="1"/>
              </p:cNvSpPr>
              <p:nvPr/>
            </p:nvSpPr>
            <p:spPr>
              <a:xfrm>
                <a:off x="6821229" y="3514470"/>
                <a:ext cx="2450543" cy="789832"/>
              </a:xfrm>
              <a:prstGeom prst="rect">
                <a:avLst/>
              </a:prstGeom>
              <a:blipFill>
                <a:blip r:embed="rId22"/>
                <a:stretch>
                  <a:fillRect/>
                </a:stretch>
              </a:blipFill>
            </p:spPr>
            <p:txBody>
              <a:bodyPr/>
              <a:lstStyle/>
              <a:p>
                <a:r>
                  <a:rPr lang="zh-CN" altLang="en-US">
                    <a:noFill/>
                  </a:rPr>
                  <a:t> </a:t>
                </a:r>
              </a:p>
            </p:txBody>
          </p:sp>
        </mc:Fallback>
      </mc:AlternateContent>
      <p:cxnSp>
        <p:nvCxnSpPr>
          <p:cNvPr id="124" name="连接符: 曲线 123">
            <a:extLst>
              <a:ext uri="{FF2B5EF4-FFF2-40B4-BE49-F238E27FC236}">
                <a16:creationId xmlns:a16="http://schemas.microsoft.com/office/drawing/2014/main" id="{43C873AA-306D-4400-81E0-59768BAECA99}"/>
              </a:ext>
            </a:extLst>
          </p:cNvPr>
          <p:cNvCxnSpPr/>
          <p:nvPr/>
        </p:nvCxnSpPr>
        <p:spPr>
          <a:xfrm>
            <a:off x="4969600" y="1936380"/>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2FD5D916-CEF5-4F90-A4D0-56A3776B3335}"/>
                  </a:ext>
                </a:extLst>
              </p:cNvPr>
              <p:cNvSpPr txBox="1"/>
              <p:nvPr/>
            </p:nvSpPr>
            <p:spPr>
              <a:xfrm>
                <a:off x="6855409" y="2157687"/>
                <a:ext cx="2466766" cy="754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acc>
                            <m:accPr>
                              <m:chr m:val="̂"/>
                              <m:ctrlPr>
                                <a:rPr lang="en-US" altLang="zh-CN" b="1" i="1">
                                  <a:solidFill>
                                    <a:srgbClr val="7030A0"/>
                                  </a:solidFill>
                                  <a:latin typeface="Cambria Math" panose="02040503050406030204" pitchFamily="18" charset="0"/>
                                </a:rPr>
                              </m:ctrlPr>
                            </m:accPr>
                            <m:e>
                              <m:r>
                                <a:rPr lang="en-US" altLang="zh-CN" b="1" i="1">
                                  <a:solidFill>
                                    <a:srgbClr val="7030A0"/>
                                  </a:solidFill>
                                  <a:latin typeface="Cambria Math" panose="02040503050406030204" pitchFamily="18" charset="0"/>
                                </a:rPr>
                                <m:t>𝒚</m:t>
                              </m:r>
                            </m:e>
                          </m:acc>
                        </m:e>
                        <m:sub>
                          <m:r>
                            <a:rPr lang="en-US" altLang="zh-CN" b="1" i="1">
                              <a:solidFill>
                                <a:srgbClr val="7030A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25" name="文本框 124">
                <a:extLst>
                  <a:ext uri="{FF2B5EF4-FFF2-40B4-BE49-F238E27FC236}">
                    <a16:creationId xmlns:a16="http://schemas.microsoft.com/office/drawing/2014/main" id="{2FD5D916-CEF5-4F90-A4D0-56A3776B3335}"/>
                  </a:ext>
                </a:extLst>
              </p:cNvPr>
              <p:cNvSpPr txBox="1">
                <a:spLocks noRot="1" noChangeAspect="1" noMove="1" noResize="1" noEditPoints="1" noAdjustHandles="1" noChangeArrowheads="1" noChangeShapeType="1" noTextEdit="1"/>
              </p:cNvSpPr>
              <p:nvPr/>
            </p:nvSpPr>
            <p:spPr>
              <a:xfrm>
                <a:off x="6855409" y="2157687"/>
                <a:ext cx="2466766" cy="754887"/>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016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7">
                                            <p:txEl>
                                              <p:pRg st="7" end="7"/>
                                            </p:txEl>
                                          </p:spTgt>
                                        </p:tgtEl>
                                        <p:attrNameLst>
                                          <p:attrName>style.visibility</p:attrName>
                                        </p:attrNameLst>
                                      </p:cBhvr>
                                      <p:to>
                                        <p:strVal val="visible"/>
                                      </p:to>
                                    </p:set>
                                    <p:animEffect transition="in" filter="randombar(horizontal)">
                                      <p:cBhvr>
                                        <p:cTn id="7" dur="500"/>
                                        <p:tgtEl>
                                          <p:spTgt spid="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0A358EBA-6763-4FEF-8FAA-38A2429AA142}"/>
                  </a:ext>
                </a:extLst>
              </p:cNvPr>
              <p:cNvSpPr txBox="1">
                <a:spLocks/>
              </p:cNvSpPr>
              <p:nvPr/>
            </p:nvSpPr>
            <p:spPr>
              <a:xfrm>
                <a:off x="685330" y="1150375"/>
                <a:ext cx="8171076" cy="522184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defRPr/>
                </a:pPr>
                <a:r>
                  <a:rPr lang="zh-CN" altLang="en-US" dirty="0">
                    <a:solidFill>
                      <a:srgbClr val="0070C0"/>
                    </a:solidFill>
                    <a:ea typeface="宋体" panose="02010600030101010101" pitchFamily="2" charset="-122"/>
                  </a:rPr>
                  <a:t>反向传播</a:t>
                </a:r>
                <a:endParaRPr lang="en-US" altLang="zh-CN" dirty="0">
                  <a:solidFill>
                    <a:srgbClr val="0070C0"/>
                  </a:solidFill>
                  <a:ea typeface="宋体" panose="02010600030101010101" pitchFamily="2" charset="-122"/>
                </a:endParaRPr>
              </a:p>
              <a:p>
                <a:pPr lvl="1">
                  <a:buClr>
                    <a:sysClr val="windowText" lastClr="000000"/>
                  </a:buClr>
                  <a:defRPr/>
                </a:pPr>
                <a:r>
                  <a:rPr lang="zh-CN" altLang="en-US" dirty="0">
                    <a:solidFill>
                      <a:sysClr val="windowText" lastClr="000000"/>
                    </a:solidFill>
                    <a:ea typeface="宋体" panose="02010600030101010101" pitchFamily="2" charset="-122"/>
                  </a:rPr>
                  <a:t>梯度下降</a:t>
                </a:r>
                <a:endParaRPr lang="en-US" altLang="zh-CN" dirty="0">
                  <a:solidFill>
                    <a:sysClr val="windowText" lastClr="000000"/>
                  </a:solidFill>
                  <a:ea typeface="宋体" panose="02010600030101010101" pitchFamily="2" charset="-122"/>
                </a:endParaRPr>
              </a:p>
              <a:p>
                <a:pPr lvl="1">
                  <a:buClr>
                    <a:sysClr val="windowText" lastClr="000000"/>
                  </a:buClr>
                  <a:defRPr/>
                </a:pPr>
                <a:endParaRPr lang="en-US" altLang="zh-CN" dirty="0">
                  <a:solidFill>
                    <a:sysClr val="windowText" lastClr="000000"/>
                  </a:solidFill>
                  <a:ea typeface="宋体" panose="02010600030101010101" pitchFamily="2" charset="-122"/>
                </a:endParaRPr>
              </a:p>
              <a:p>
                <a:pPr lvl="1">
                  <a:buClr>
                    <a:sysClr val="windowText" lastClr="000000"/>
                  </a:buClr>
                  <a:defRPr/>
                </a:pPr>
                <a:endParaRPr lang="en-US" altLang="zh-CN" dirty="0">
                  <a:solidFill>
                    <a:sysClr val="windowText" lastClr="000000"/>
                  </a:solidFill>
                  <a:ea typeface="宋体" panose="02010600030101010101" pitchFamily="2" charset="-122"/>
                </a:endParaRPr>
              </a:p>
              <a:p>
                <a:pPr lvl="1">
                  <a:buClr>
                    <a:sysClr val="windowText" lastClr="000000"/>
                  </a:buClr>
                  <a:defRPr/>
                </a:pPr>
                <a:endParaRPr lang="en-US" altLang="zh-CN" dirty="0">
                  <a:solidFill>
                    <a:sysClr val="windowText" lastClr="000000"/>
                  </a:solidFill>
                  <a:ea typeface="宋体" panose="02010600030101010101" pitchFamily="2" charset="-122"/>
                </a:endParaRPr>
              </a:p>
              <a:p>
                <a:pPr lvl="1">
                  <a:buClr>
                    <a:sysClr val="windowText" lastClr="000000"/>
                  </a:buClr>
                  <a:defRPr/>
                </a:pPr>
                <a:endParaRPr lang="en-US" altLang="zh-CN" dirty="0">
                  <a:solidFill>
                    <a:sysClr val="windowText" lastClr="000000"/>
                  </a:solidFill>
                  <a:ea typeface="宋体" panose="02010600030101010101" pitchFamily="2" charset="-122"/>
                </a:endParaRPr>
              </a:p>
              <a:p>
                <a:pPr>
                  <a:lnSpc>
                    <a:spcPct val="150000"/>
                  </a:lnSpc>
                  <a:defRPr/>
                </a:pPr>
                <a:r>
                  <a:rPr lang="zh-CN" altLang="en-US" dirty="0">
                    <a:solidFill>
                      <a:srgbClr val="0070C0"/>
                    </a:solidFill>
                    <a:ea typeface="宋体" panose="02010600030101010101" pitchFamily="2" charset="-122"/>
                  </a:rPr>
                  <a:t>输出层损失函数</a:t>
                </a:r>
                <a:endParaRPr lang="en-US" altLang="zh-CN" dirty="0">
                  <a:solidFill>
                    <a:srgbClr val="0070C0"/>
                  </a:solidFill>
                  <a:ea typeface="宋体" panose="02010600030101010101" pitchFamily="2" charset="-122"/>
                </a:endParaRPr>
              </a:p>
              <a:p>
                <a:pPr lvl="1">
                  <a:lnSpc>
                    <a:spcPct val="150000"/>
                  </a:lnSpc>
                  <a:buClr>
                    <a:sysClr val="windowText" lastClr="000000"/>
                  </a:buClr>
                  <a:defRPr/>
                </a:pPr>
                <a14:m>
                  <m:oMath xmlns:m="http://schemas.openxmlformats.org/officeDocument/2006/math">
                    <m:r>
                      <m:rPr>
                        <m:sty m:val="p"/>
                      </m:rPr>
                      <a:rPr lang="en-US" altLang="zh-CN" i="1" dirty="0">
                        <a:solidFill>
                          <a:srgbClr val="C00000"/>
                        </a:solidFill>
                        <a:latin typeface="Cambria Math" panose="02040503050406030204" pitchFamily="18" charset="0"/>
                      </a:rPr>
                      <m:t>L</m:t>
                    </m:r>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r>
                  <a:rPr lang="en-US" altLang="zh-CN" dirty="0">
                    <a:solidFill>
                      <a:srgbClr val="C00000"/>
                    </a:solidFill>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en-US" altLang="zh-CN" dirty="0">
                  <a:solidFill>
                    <a:srgbClr val="C00000"/>
                  </a:solidFill>
                  <a:ea typeface="宋体" panose="02010600030101010101" pitchFamily="2" charset="-122"/>
                </a:endParaRPr>
              </a:p>
              <a:p>
                <a:pPr lvl="1">
                  <a:lnSpc>
                    <a:spcPct val="150000"/>
                  </a:lnSpc>
                  <a:buClr>
                    <a:sysClr val="windowText" lastClr="000000"/>
                  </a:buClr>
                  <a:defRPr/>
                </a:pPr>
                <a14:m>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smtClean="0">
                        <a:solidFill>
                          <a:srgbClr val="C00000"/>
                        </a:solidFill>
                        <a:latin typeface="Cambria Math" panose="02040503050406030204" pitchFamily="18" charset="0"/>
                        <a:ea typeface="Cambria Math" panose="02040503050406030204" pitchFamily="18" charset="0"/>
                      </a:rPr>
                      <m:t>=</m:t>
                    </m:r>
                    <m:f>
                      <m:fPr>
                        <m:ctrlPr>
                          <a:rPr lang="en-US" altLang="zh-CN" i="1" smtClean="0">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smtClean="0">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smtClean="0">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r>
                      <a:rPr lang="en-US" altLang="zh-CN" i="1" smtClean="0">
                        <a:solidFill>
                          <a:srgbClr val="C00000"/>
                        </a:solidFill>
                        <a:latin typeface="Cambria Math" panose="02040503050406030204" pitchFamily="18" charset="0"/>
                        <a:ea typeface="Cambria Math" panose="02040503050406030204" pitchFamily="18" charset="0"/>
                      </a:rPr>
                      <m:t>∙</m:t>
                    </m:r>
                    <m:f>
                      <m:fPr>
                        <m:ctrlPr>
                          <a:rPr lang="en-US" altLang="zh-CN" i="1" smtClean="0">
                            <a:solidFill>
                              <a:srgbClr val="FF33CC"/>
                            </a:solidFill>
                            <a:latin typeface="Cambria Math" panose="02040503050406030204" pitchFamily="18" charset="0"/>
                            <a:ea typeface="Cambria Math" panose="02040503050406030204" pitchFamily="18" charset="0"/>
                          </a:rPr>
                        </m:ctrlPr>
                      </m:fPr>
                      <m:num>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zh-CN" altLang="en-US" i="1">
                                <a:solidFill>
                                  <a:srgbClr val="FF33CC"/>
                                </a:solidFill>
                                <a:latin typeface="Cambria Math" panose="02040503050406030204" pitchFamily="18" charset="0"/>
                              </a:rPr>
                              <m:t>𝛽</m:t>
                            </m:r>
                          </m:e>
                          <m:sub>
                            <m:r>
                              <a:rPr lang="en-US" altLang="zh-CN" i="1">
                                <a:solidFill>
                                  <a:srgbClr val="FF33CC"/>
                                </a:solidFill>
                                <a:latin typeface="Cambria Math" panose="02040503050406030204" pitchFamily="18" charset="0"/>
                              </a:rPr>
                              <m:t>𝒋</m:t>
                            </m:r>
                          </m:sub>
                        </m:sSub>
                      </m:num>
                      <m:den>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en-US" altLang="zh-CN" i="1">
                                <a:solidFill>
                                  <a:srgbClr val="FF33CC"/>
                                </a:solidFill>
                                <a:latin typeface="Cambria Math" panose="02040503050406030204" pitchFamily="18" charset="0"/>
                              </a:rPr>
                              <m:t>𝒘</m:t>
                            </m:r>
                          </m:e>
                          <m:sub>
                            <m:r>
                              <a:rPr lang="en-US" altLang="zh-CN" i="1">
                                <a:solidFill>
                                  <a:srgbClr val="FF33CC"/>
                                </a:solidFill>
                                <a:latin typeface="Cambria Math" panose="02040503050406030204" pitchFamily="18" charset="0"/>
                              </a:rPr>
                              <m:t>𝒉𝒋</m:t>
                            </m:r>
                          </m:sub>
                        </m:sSub>
                      </m:den>
                    </m:f>
                  </m:oMath>
                </a14:m>
                <a:endParaRPr lang="zh-CN" altLang="en-US" dirty="0">
                  <a:solidFill>
                    <a:sysClr val="windowText" lastClr="000000"/>
                  </a:solidFill>
                  <a:ea typeface="宋体" panose="02010600030101010101" pitchFamily="2" charset="-122"/>
                </a:endParaRPr>
              </a:p>
            </p:txBody>
          </p:sp>
        </mc:Choice>
        <mc:Fallback xmlns="">
          <p:sp>
            <p:nvSpPr>
              <p:cNvPr id="6" name="内容占位符 2">
                <a:extLst>
                  <a:ext uri="{FF2B5EF4-FFF2-40B4-BE49-F238E27FC236}">
                    <a16:creationId xmlns:a16="http://schemas.microsoft.com/office/drawing/2014/main" id="{0A358EBA-6763-4FEF-8FAA-38A2429AA142}"/>
                  </a:ext>
                </a:extLst>
              </p:cNvPr>
              <p:cNvSpPr txBox="1">
                <a:spLocks noRot="1" noChangeAspect="1" noMove="1" noResize="1" noEditPoints="1" noAdjustHandles="1" noChangeArrowheads="1" noChangeShapeType="1" noTextEdit="1"/>
              </p:cNvSpPr>
              <p:nvPr/>
            </p:nvSpPr>
            <p:spPr>
              <a:xfrm>
                <a:off x="685330" y="1150375"/>
                <a:ext cx="8171076" cy="5221840"/>
              </a:xfrm>
              <a:prstGeom prst="rect">
                <a:avLst/>
              </a:prstGeom>
              <a:blipFill>
                <a:blip r:embed="rId4"/>
                <a:stretch>
                  <a:fillRect l="-1119" t="-1285"/>
                </a:stretch>
              </a:blipFill>
            </p:spPr>
            <p:txBody>
              <a:bodyPr/>
              <a:lstStyle/>
              <a:p>
                <a:r>
                  <a:rPr lang="zh-CN" altLang="en-US">
                    <a:noFill/>
                  </a:rPr>
                  <a:t> </a:t>
                </a:r>
              </a:p>
            </p:txBody>
          </p:sp>
        </mc:Fallback>
      </mc:AlternateContent>
      <p:sp>
        <p:nvSpPr>
          <p:cNvPr id="8" name="椭圆 7">
            <a:extLst>
              <a:ext uri="{FF2B5EF4-FFF2-40B4-BE49-F238E27FC236}">
                <a16:creationId xmlns:a16="http://schemas.microsoft.com/office/drawing/2014/main" id="{A48B6B09-B899-4366-8E51-35C38DC6A740}"/>
              </a:ext>
            </a:extLst>
          </p:cNvPr>
          <p:cNvSpPr/>
          <p:nvPr/>
        </p:nvSpPr>
        <p:spPr>
          <a:xfrm>
            <a:off x="3423627" y="3382682"/>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0" name="椭圆 9">
            <a:extLst>
              <a:ext uri="{FF2B5EF4-FFF2-40B4-BE49-F238E27FC236}">
                <a16:creationId xmlns:a16="http://schemas.microsoft.com/office/drawing/2014/main" id="{BFF750A1-BCD4-473E-8DBD-2A4FEEC9D8B2}"/>
              </a:ext>
            </a:extLst>
          </p:cNvPr>
          <p:cNvSpPr/>
          <p:nvPr/>
        </p:nvSpPr>
        <p:spPr>
          <a:xfrm>
            <a:off x="4480595" y="3382682"/>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1" name="椭圆 10">
            <a:extLst>
              <a:ext uri="{FF2B5EF4-FFF2-40B4-BE49-F238E27FC236}">
                <a16:creationId xmlns:a16="http://schemas.microsoft.com/office/drawing/2014/main" id="{A8211337-F127-4F75-81D1-8F9D4E25D406}"/>
              </a:ext>
            </a:extLst>
          </p:cNvPr>
          <p:cNvSpPr/>
          <p:nvPr/>
        </p:nvSpPr>
        <p:spPr>
          <a:xfrm>
            <a:off x="5542480" y="3382682"/>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2" name="椭圆 11">
            <a:extLst>
              <a:ext uri="{FF2B5EF4-FFF2-40B4-BE49-F238E27FC236}">
                <a16:creationId xmlns:a16="http://schemas.microsoft.com/office/drawing/2014/main" id="{01B8918A-E8DA-468D-98A6-0125F1881ABE}"/>
              </a:ext>
            </a:extLst>
          </p:cNvPr>
          <p:cNvSpPr/>
          <p:nvPr/>
        </p:nvSpPr>
        <p:spPr>
          <a:xfrm>
            <a:off x="2927098" y="2266721"/>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3" name="椭圆 12">
            <a:extLst>
              <a:ext uri="{FF2B5EF4-FFF2-40B4-BE49-F238E27FC236}">
                <a16:creationId xmlns:a16="http://schemas.microsoft.com/office/drawing/2014/main" id="{D65FB6AC-44FB-4EEB-B9B7-BC826683CBBA}"/>
              </a:ext>
            </a:extLst>
          </p:cNvPr>
          <p:cNvSpPr/>
          <p:nvPr/>
        </p:nvSpPr>
        <p:spPr>
          <a:xfrm>
            <a:off x="3655914" y="2266719"/>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4" name="椭圆 13">
            <a:extLst>
              <a:ext uri="{FF2B5EF4-FFF2-40B4-BE49-F238E27FC236}">
                <a16:creationId xmlns:a16="http://schemas.microsoft.com/office/drawing/2014/main" id="{D84AE0C7-0719-4242-99F5-BA2822D7E634}"/>
              </a:ext>
            </a:extLst>
          </p:cNvPr>
          <p:cNvSpPr/>
          <p:nvPr/>
        </p:nvSpPr>
        <p:spPr>
          <a:xfrm>
            <a:off x="6137329" y="2266719"/>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6" name="椭圆 15">
            <a:extLst>
              <a:ext uri="{FF2B5EF4-FFF2-40B4-BE49-F238E27FC236}">
                <a16:creationId xmlns:a16="http://schemas.microsoft.com/office/drawing/2014/main" id="{565F6291-18CC-44F1-98D9-999228645A48}"/>
              </a:ext>
            </a:extLst>
          </p:cNvPr>
          <p:cNvSpPr/>
          <p:nvPr/>
        </p:nvSpPr>
        <p:spPr>
          <a:xfrm>
            <a:off x="4921923" y="2256698"/>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7" name="椭圆 16">
            <a:extLst>
              <a:ext uri="{FF2B5EF4-FFF2-40B4-BE49-F238E27FC236}">
                <a16:creationId xmlns:a16="http://schemas.microsoft.com/office/drawing/2014/main" id="{68C7E683-A879-4671-85BE-AB5669BAC310}"/>
              </a:ext>
            </a:extLst>
          </p:cNvPr>
          <p:cNvSpPr/>
          <p:nvPr/>
        </p:nvSpPr>
        <p:spPr>
          <a:xfrm>
            <a:off x="3423627" y="1138013"/>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8" name="椭圆 17">
            <a:extLst>
              <a:ext uri="{FF2B5EF4-FFF2-40B4-BE49-F238E27FC236}">
                <a16:creationId xmlns:a16="http://schemas.microsoft.com/office/drawing/2014/main" id="{AA572EA4-8769-42E7-A9DB-DD9AC94C47EB}"/>
              </a:ext>
            </a:extLst>
          </p:cNvPr>
          <p:cNvSpPr/>
          <p:nvPr/>
        </p:nvSpPr>
        <p:spPr>
          <a:xfrm>
            <a:off x="4480595" y="1138013"/>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9" name="椭圆 18">
            <a:extLst>
              <a:ext uri="{FF2B5EF4-FFF2-40B4-BE49-F238E27FC236}">
                <a16:creationId xmlns:a16="http://schemas.microsoft.com/office/drawing/2014/main" id="{71D829EA-066B-4310-9719-F908ADF3412B}"/>
              </a:ext>
            </a:extLst>
          </p:cNvPr>
          <p:cNvSpPr/>
          <p:nvPr/>
        </p:nvSpPr>
        <p:spPr>
          <a:xfrm>
            <a:off x="5542480" y="1138013"/>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CEEFC23-6E22-422B-A32F-B29E68546E65}"/>
                  </a:ext>
                </a:extLst>
              </p:cNvPr>
              <p:cNvSpPr txBox="1"/>
              <p:nvPr/>
            </p:nvSpPr>
            <p:spPr>
              <a:xfrm>
                <a:off x="3408879" y="3744969"/>
                <a:ext cx="339260"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0" name="文本框 19">
                <a:extLst>
                  <a:ext uri="{FF2B5EF4-FFF2-40B4-BE49-F238E27FC236}">
                    <a16:creationId xmlns:a16="http://schemas.microsoft.com/office/drawing/2014/main" id="{FCEEFC23-6E22-422B-A32F-B29E68546E65}"/>
                  </a:ext>
                </a:extLst>
              </p:cNvPr>
              <p:cNvSpPr txBox="1">
                <a:spLocks noRot="1" noChangeAspect="1" noMove="1" noResize="1" noEditPoints="1" noAdjustHandles="1" noChangeArrowheads="1" noChangeShapeType="1" noTextEdit="1"/>
              </p:cNvSpPr>
              <p:nvPr/>
            </p:nvSpPr>
            <p:spPr>
              <a:xfrm>
                <a:off x="3408879" y="3744969"/>
                <a:ext cx="339260" cy="314766"/>
              </a:xfrm>
              <a:prstGeom prst="rect">
                <a:avLst/>
              </a:prstGeom>
              <a:blipFill>
                <a:blip r:embed="rId5"/>
                <a:stretch>
                  <a:fillRect l="-8929" r="-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28F1EC6-CCE5-4891-8855-462AD7C49D80}"/>
                  </a:ext>
                </a:extLst>
              </p:cNvPr>
              <p:cNvSpPr txBox="1"/>
              <p:nvPr/>
            </p:nvSpPr>
            <p:spPr>
              <a:xfrm>
                <a:off x="4480595" y="3744969"/>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𝒊</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228F1EC6-CCE5-4891-8855-462AD7C49D80}"/>
                  </a:ext>
                </a:extLst>
              </p:cNvPr>
              <p:cNvSpPr txBox="1">
                <a:spLocks noRot="1" noChangeAspect="1" noMove="1" noResize="1" noEditPoints="1" noAdjustHandles="1" noChangeArrowheads="1" noChangeShapeType="1" noTextEdit="1"/>
              </p:cNvSpPr>
              <p:nvPr/>
            </p:nvSpPr>
            <p:spPr>
              <a:xfrm>
                <a:off x="4480595" y="3744969"/>
                <a:ext cx="339259" cy="315664"/>
              </a:xfrm>
              <a:prstGeom prst="rect">
                <a:avLst/>
              </a:prstGeom>
              <a:blipFill>
                <a:blip r:embed="rId6"/>
                <a:stretch>
                  <a:fillRect l="-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3839257-1AC1-4623-AE7D-4CE1414DC10F}"/>
                  </a:ext>
                </a:extLst>
              </p:cNvPr>
              <p:cNvSpPr txBox="1"/>
              <p:nvPr/>
            </p:nvSpPr>
            <p:spPr>
              <a:xfrm>
                <a:off x="5552311" y="3744969"/>
                <a:ext cx="347275" cy="31944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𝒙</m:t>
                          </m:r>
                        </m:e>
                        <m:sup>
                          <m:r>
                            <a:rPr lang="en-US" altLang="zh-CN" sz="2000" b="1" i="1" smtClean="0">
                              <a:solidFill>
                                <a:prstClr val="black"/>
                              </a:solidFill>
                              <a:latin typeface="Cambria Math" panose="02040503050406030204" pitchFamily="18" charset="0"/>
                            </a:rPr>
                            <m:t>𝒅</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03839257-1AC1-4623-AE7D-4CE1414DC10F}"/>
                  </a:ext>
                </a:extLst>
              </p:cNvPr>
              <p:cNvSpPr txBox="1">
                <a:spLocks noRot="1" noChangeAspect="1" noMove="1" noResize="1" noEditPoints="1" noAdjustHandles="1" noChangeArrowheads="1" noChangeShapeType="1" noTextEdit="1"/>
              </p:cNvSpPr>
              <p:nvPr/>
            </p:nvSpPr>
            <p:spPr>
              <a:xfrm>
                <a:off x="5552311" y="3744969"/>
                <a:ext cx="347275" cy="319446"/>
              </a:xfrm>
              <a:prstGeom prst="rect">
                <a:avLst/>
              </a:prstGeom>
              <a:blipFill>
                <a:blip r:embed="rId7"/>
                <a:stretch>
                  <a:fillRect l="-8772" t="-5660" r="-87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E611201-3D90-4E67-AD23-4CB0EC141AC5}"/>
                  </a:ext>
                </a:extLst>
              </p:cNvPr>
              <p:cNvSpPr txBox="1"/>
              <p:nvPr/>
            </p:nvSpPr>
            <p:spPr>
              <a:xfrm>
                <a:off x="3408879" y="792414"/>
                <a:ext cx="345672"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3" name="文本框 22">
                <a:extLst>
                  <a:ext uri="{FF2B5EF4-FFF2-40B4-BE49-F238E27FC236}">
                    <a16:creationId xmlns:a16="http://schemas.microsoft.com/office/drawing/2014/main" id="{6E611201-3D90-4E67-AD23-4CB0EC141AC5}"/>
                  </a:ext>
                </a:extLst>
              </p:cNvPr>
              <p:cNvSpPr txBox="1">
                <a:spLocks noRot="1" noChangeAspect="1" noMove="1" noResize="1" noEditPoints="1" noAdjustHandles="1" noChangeArrowheads="1" noChangeShapeType="1" noTextEdit="1"/>
              </p:cNvSpPr>
              <p:nvPr/>
            </p:nvSpPr>
            <p:spPr>
              <a:xfrm>
                <a:off x="3408879" y="792414"/>
                <a:ext cx="345672" cy="314766"/>
              </a:xfrm>
              <a:prstGeom prst="rect">
                <a:avLst/>
              </a:prstGeom>
              <a:blipFill>
                <a:blip r:embed="rId8"/>
                <a:stretch>
                  <a:fillRect l="-15789" t="-1923" r="-701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A890362-8D0D-465A-A68D-85C933D0EC95}"/>
                  </a:ext>
                </a:extLst>
              </p:cNvPr>
              <p:cNvSpPr txBox="1"/>
              <p:nvPr/>
            </p:nvSpPr>
            <p:spPr>
              <a:xfrm>
                <a:off x="4480595" y="792414"/>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𝒋</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EA890362-8D0D-465A-A68D-85C933D0EC95}"/>
                  </a:ext>
                </a:extLst>
              </p:cNvPr>
              <p:cNvSpPr txBox="1">
                <a:spLocks noRot="1" noChangeAspect="1" noMove="1" noResize="1" noEditPoints="1" noAdjustHandles="1" noChangeArrowheads="1" noChangeShapeType="1" noTextEdit="1"/>
              </p:cNvSpPr>
              <p:nvPr/>
            </p:nvSpPr>
            <p:spPr>
              <a:xfrm>
                <a:off x="4480595" y="792414"/>
                <a:ext cx="339259" cy="315664"/>
              </a:xfrm>
              <a:prstGeom prst="rect">
                <a:avLst/>
              </a:prstGeom>
              <a:blipFill>
                <a:blip r:embed="rId9"/>
                <a:stretch>
                  <a:fillRect l="-10714" t="-5769" r="-892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CCB35B4-8034-49AA-BB9E-A97DCD81F784}"/>
                  </a:ext>
                </a:extLst>
              </p:cNvPr>
              <p:cNvSpPr txBox="1"/>
              <p:nvPr/>
            </p:nvSpPr>
            <p:spPr>
              <a:xfrm>
                <a:off x="5552311" y="792414"/>
                <a:ext cx="302390" cy="319446"/>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𝒍</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5" name="文本框 24">
                <a:extLst>
                  <a:ext uri="{FF2B5EF4-FFF2-40B4-BE49-F238E27FC236}">
                    <a16:creationId xmlns:a16="http://schemas.microsoft.com/office/drawing/2014/main" id="{ACCB35B4-8034-49AA-BB9E-A97DCD81F784}"/>
                  </a:ext>
                </a:extLst>
              </p:cNvPr>
              <p:cNvSpPr txBox="1">
                <a:spLocks noRot="1" noChangeAspect="1" noMove="1" noResize="1" noEditPoints="1" noAdjustHandles="1" noChangeArrowheads="1" noChangeShapeType="1" noTextEdit="1"/>
              </p:cNvSpPr>
              <p:nvPr/>
            </p:nvSpPr>
            <p:spPr>
              <a:xfrm>
                <a:off x="5552311" y="792414"/>
                <a:ext cx="302390" cy="319446"/>
              </a:xfrm>
              <a:prstGeom prst="rect">
                <a:avLst/>
              </a:prstGeom>
              <a:blipFill>
                <a:blip r:embed="rId10"/>
                <a:stretch>
                  <a:fillRect l="-20408" t="-5769" r="-10204" b="-25000"/>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AB3F612A-F966-4F98-9AE8-1FD6749E7832}"/>
              </a:ext>
            </a:extLst>
          </p:cNvPr>
          <p:cNvCxnSpPr>
            <a:cxnSpLocks/>
            <a:stCxn id="8" idx="0"/>
            <a:endCxn id="12" idx="4"/>
          </p:cNvCxnSpPr>
          <p:nvPr/>
        </p:nvCxnSpPr>
        <p:spPr>
          <a:xfrm flipH="1" flipV="1">
            <a:off x="3074582" y="2591186"/>
            <a:ext cx="496529" cy="791496"/>
          </a:xfrm>
          <a:prstGeom prst="straightConnector1">
            <a:avLst/>
          </a:prstGeom>
          <a:noFill/>
          <a:ln w="15875" cap="flat" cmpd="sng" algn="ctr">
            <a:solidFill>
              <a:sysClr val="windowText" lastClr="000000"/>
            </a:solidFill>
            <a:prstDash val="solid"/>
            <a:tailEnd type="triangle"/>
          </a:ln>
          <a:effectLst/>
        </p:spPr>
      </p:cxnSp>
      <p:cxnSp>
        <p:nvCxnSpPr>
          <p:cNvPr id="31" name="直接箭头连接符 30">
            <a:extLst>
              <a:ext uri="{FF2B5EF4-FFF2-40B4-BE49-F238E27FC236}">
                <a16:creationId xmlns:a16="http://schemas.microsoft.com/office/drawing/2014/main" id="{63E921B5-FF0E-4D97-929C-E6BA940CDB93}"/>
              </a:ext>
            </a:extLst>
          </p:cNvPr>
          <p:cNvCxnSpPr>
            <a:cxnSpLocks/>
            <a:stCxn id="8" idx="0"/>
            <a:endCxn id="13" idx="4"/>
          </p:cNvCxnSpPr>
          <p:nvPr/>
        </p:nvCxnSpPr>
        <p:spPr>
          <a:xfrm flipV="1">
            <a:off x="3571111" y="2591184"/>
            <a:ext cx="232287" cy="791498"/>
          </a:xfrm>
          <a:prstGeom prst="straightConnector1">
            <a:avLst/>
          </a:prstGeom>
          <a:noFill/>
          <a:ln w="15875" cap="flat" cmpd="sng" algn="ctr">
            <a:solidFill>
              <a:sysClr val="windowText" lastClr="000000"/>
            </a:solidFill>
            <a:prstDash val="solid"/>
            <a:tailEnd type="triangle"/>
          </a:ln>
          <a:effectLst/>
        </p:spPr>
      </p:cxnSp>
      <p:cxnSp>
        <p:nvCxnSpPr>
          <p:cNvPr id="32" name="直接箭头连接符 31">
            <a:extLst>
              <a:ext uri="{FF2B5EF4-FFF2-40B4-BE49-F238E27FC236}">
                <a16:creationId xmlns:a16="http://schemas.microsoft.com/office/drawing/2014/main" id="{666A8F7F-CA42-4F71-80AD-8A27D011059C}"/>
              </a:ext>
            </a:extLst>
          </p:cNvPr>
          <p:cNvCxnSpPr>
            <a:cxnSpLocks/>
            <a:stCxn id="8" idx="0"/>
            <a:endCxn id="16" idx="4"/>
          </p:cNvCxnSpPr>
          <p:nvPr/>
        </p:nvCxnSpPr>
        <p:spPr>
          <a:xfrm flipV="1">
            <a:off x="3571111" y="2581163"/>
            <a:ext cx="1498296" cy="801519"/>
          </a:xfrm>
          <a:prstGeom prst="straightConnector1">
            <a:avLst/>
          </a:prstGeom>
          <a:noFill/>
          <a:ln w="15875" cap="flat" cmpd="sng" algn="ctr">
            <a:solidFill>
              <a:srgbClr val="C00000"/>
            </a:solidFill>
            <a:prstDash val="solid"/>
            <a:tailEnd type="triangle"/>
          </a:ln>
          <a:effectLst/>
        </p:spPr>
      </p:cxnSp>
      <p:cxnSp>
        <p:nvCxnSpPr>
          <p:cNvPr id="33" name="直接箭头连接符 32">
            <a:extLst>
              <a:ext uri="{FF2B5EF4-FFF2-40B4-BE49-F238E27FC236}">
                <a16:creationId xmlns:a16="http://schemas.microsoft.com/office/drawing/2014/main" id="{95C2A0E4-20B7-4C49-8231-8BB92089A0F7}"/>
              </a:ext>
            </a:extLst>
          </p:cNvPr>
          <p:cNvCxnSpPr>
            <a:cxnSpLocks/>
            <a:stCxn id="8" idx="0"/>
            <a:endCxn id="14" idx="4"/>
          </p:cNvCxnSpPr>
          <p:nvPr/>
        </p:nvCxnSpPr>
        <p:spPr>
          <a:xfrm flipV="1">
            <a:off x="3571111" y="2591184"/>
            <a:ext cx="2713702" cy="791498"/>
          </a:xfrm>
          <a:prstGeom prst="straightConnector1">
            <a:avLst/>
          </a:prstGeom>
          <a:noFill/>
          <a:ln w="15875" cap="flat" cmpd="sng" algn="ctr">
            <a:solidFill>
              <a:sysClr val="windowText" lastClr="000000"/>
            </a:solidFill>
            <a:prstDash val="solid"/>
            <a:tailEnd type="triangle"/>
          </a:ln>
          <a:effectLst/>
        </p:spPr>
      </p:cxnSp>
      <p:cxnSp>
        <p:nvCxnSpPr>
          <p:cNvPr id="34" name="直接箭头连接符 33">
            <a:extLst>
              <a:ext uri="{FF2B5EF4-FFF2-40B4-BE49-F238E27FC236}">
                <a16:creationId xmlns:a16="http://schemas.microsoft.com/office/drawing/2014/main" id="{9469E2D4-E26B-4876-AD8A-22E3E49A79CA}"/>
              </a:ext>
            </a:extLst>
          </p:cNvPr>
          <p:cNvCxnSpPr>
            <a:cxnSpLocks/>
            <a:stCxn id="10" idx="0"/>
            <a:endCxn id="12" idx="4"/>
          </p:cNvCxnSpPr>
          <p:nvPr/>
        </p:nvCxnSpPr>
        <p:spPr>
          <a:xfrm flipH="1" flipV="1">
            <a:off x="3074582" y="2591186"/>
            <a:ext cx="1553497" cy="791496"/>
          </a:xfrm>
          <a:prstGeom prst="straightConnector1">
            <a:avLst/>
          </a:prstGeom>
          <a:noFill/>
          <a:ln w="15875" cap="flat" cmpd="sng" algn="ctr">
            <a:solidFill>
              <a:sysClr val="windowText" lastClr="000000"/>
            </a:solidFill>
            <a:prstDash val="solid"/>
            <a:tailEnd type="triangle"/>
          </a:ln>
          <a:effectLst/>
        </p:spPr>
      </p:cxnSp>
      <p:cxnSp>
        <p:nvCxnSpPr>
          <p:cNvPr id="35" name="直接箭头连接符 34">
            <a:extLst>
              <a:ext uri="{FF2B5EF4-FFF2-40B4-BE49-F238E27FC236}">
                <a16:creationId xmlns:a16="http://schemas.microsoft.com/office/drawing/2014/main" id="{7A8025EB-D74A-4D02-983E-39D2187F76F2}"/>
              </a:ext>
            </a:extLst>
          </p:cNvPr>
          <p:cNvCxnSpPr>
            <a:cxnSpLocks/>
            <a:stCxn id="10" idx="0"/>
            <a:endCxn id="13" idx="4"/>
          </p:cNvCxnSpPr>
          <p:nvPr/>
        </p:nvCxnSpPr>
        <p:spPr>
          <a:xfrm flipH="1" flipV="1">
            <a:off x="3803398" y="2591184"/>
            <a:ext cx="824681" cy="791498"/>
          </a:xfrm>
          <a:prstGeom prst="straightConnector1">
            <a:avLst/>
          </a:prstGeom>
          <a:noFill/>
          <a:ln w="15875" cap="flat" cmpd="sng" algn="ctr">
            <a:solidFill>
              <a:sysClr val="windowText" lastClr="000000"/>
            </a:solidFill>
            <a:prstDash val="solid"/>
            <a:tailEnd type="triangle"/>
          </a:ln>
          <a:effectLst/>
        </p:spPr>
      </p:cxnSp>
      <p:cxnSp>
        <p:nvCxnSpPr>
          <p:cNvPr id="36" name="直接箭头连接符 35">
            <a:extLst>
              <a:ext uri="{FF2B5EF4-FFF2-40B4-BE49-F238E27FC236}">
                <a16:creationId xmlns:a16="http://schemas.microsoft.com/office/drawing/2014/main" id="{0AE2F56E-E922-4AF3-9835-D6793E98F87E}"/>
              </a:ext>
            </a:extLst>
          </p:cNvPr>
          <p:cNvCxnSpPr>
            <a:cxnSpLocks/>
            <a:stCxn id="10" idx="0"/>
            <a:endCxn id="16" idx="4"/>
          </p:cNvCxnSpPr>
          <p:nvPr/>
        </p:nvCxnSpPr>
        <p:spPr>
          <a:xfrm flipV="1">
            <a:off x="4628079" y="2581163"/>
            <a:ext cx="441328" cy="801519"/>
          </a:xfrm>
          <a:prstGeom prst="straightConnector1">
            <a:avLst/>
          </a:prstGeom>
          <a:noFill/>
          <a:ln w="34925" cap="flat" cmpd="sng" algn="ctr">
            <a:solidFill>
              <a:srgbClr val="FF00FF"/>
            </a:solidFill>
            <a:prstDash val="solid"/>
            <a:tailEnd type="triangle"/>
          </a:ln>
          <a:effectLst/>
        </p:spPr>
      </p:cxnSp>
      <p:cxnSp>
        <p:nvCxnSpPr>
          <p:cNvPr id="37" name="直接箭头连接符 36">
            <a:extLst>
              <a:ext uri="{FF2B5EF4-FFF2-40B4-BE49-F238E27FC236}">
                <a16:creationId xmlns:a16="http://schemas.microsoft.com/office/drawing/2014/main" id="{FA731544-86FB-4E90-B0E1-8FBB7B99A938}"/>
              </a:ext>
            </a:extLst>
          </p:cNvPr>
          <p:cNvCxnSpPr>
            <a:cxnSpLocks/>
            <a:stCxn id="10" idx="0"/>
            <a:endCxn id="14" idx="4"/>
          </p:cNvCxnSpPr>
          <p:nvPr/>
        </p:nvCxnSpPr>
        <p:spPr>
          <a:xfrm flipV="1">
            <a:off x="4628079" y="2591184"/>
            <a:ext cx="1656734" cy="791498"/>
          </a:xfrm>
          <a:prstGeom prst="straightConnector1">
            <a:avLst/>
          </a:prstGeom>
          <a:noFill/>
          <a:ln w="15875" cap="flat" cmpd="sng" algn="ctr">
            <a:solidFill>
              <a:sysClr val="windowText" lastClr="000000"/>
            </a:solidFill>
            <a:prstDash val="solid"/>
            <a:tailEnd type="triangle"/>
          </a:ln>
          <a:effectLst/>
        </p:spPr>
      </p:cxnSp>
      <p:cxnSp>
        <p:nvCxnSpPr>
          <p:cNvPr id="38" name="直接箭头连接符 37">
            <a:extLst>
              <a:ext uri="{FF2B5EF4-FFF2-40B4-BE49-F238E27FC236}">
                <a16:creationId xmlns:a16="http://schemas.microsoft.com/office/drawing/2014/main" id="{84256172-25B1-43B6-9960-4113C16A28FE}"/>
              </a:ext>
            </a:extLst>
          </p:cNvPr>
          <p:cNvCxnSpPr>
            <a:cxnSpLocks/>
            <a:stCxn id="11" idx="0"/>
            <a:endCxn id="12" idx="4"/>
          </p:cNvCxnSpPr>
          <p:nvPr/>
        </p:nvCxnSpPr>
        <p:spPr>
          <a:xfrm flipH="1" flipV="1">
            <a:off x="3074582" y="2591186"/>
            <a:ext cx="2615382" cy="791496"/>
          </a:xfrm>
          <a:prstGeom prst="straightConnector1">
            <a:avLst/>
          </a:prstGeom>
          <a:noFill/>
          <a:ln w="15875" cap="flat" cmpd="sng" algn="ctr">
            <a:solidFill>
              <a:sysClr val="windowText" lastClr="000000"/>
            </a:solidFill>
            <a:prstDash val="solid"/>
            <a:tailEnd type="triangle"/>
          </a:ln>
          <a:effectLst/>
        </p:spPr>
      </p:cxnSp>
      <p:cxnSp>
        <p:nvCxnSpPr>
          <p:cNvPr id="39" name="直接箭头连接符 38">
            <a:extLst>
              <a:ext uri="{FF2B5EF4-FFF2-40B4-BE49-F238E27FC236}">
                <a16:creationId xmlns:a16="http://schemas.microsoft.com/office/drawing/2014/main" id="{14D54D8A-DDE9-465F-8F06-94C523D09DDD}"/>
              </a:ext>
            </a:extLst>
          </p:cNvPr>
          <p:cNvCxnSpPr>
            <a:cxnSpLocks/>
            <a:stCxn id="11" idx="0"/>
            <a:endCxn id="13" idx="4"/>
          </p:cNvCxnSpPr>
          <p:nvPr/>
        </p:nvCxnSpPr>
        <p:spPr>
          <a:xfrm flipH="1" flipV="1">
            <a:off x="3803398" y="2591184"/>
            <a:ext cx="1886566" cy="791498"/>
          </a:xfrm>
          <a:prstGeom prst="straightConnector1">
            <a:avLst/>
          </a:prstGeom>
          <a:noFill/>
          <a:ln w="15875" cap="flat" cmpd="sng" algn="ctr">
            <a:solidFill>
              <a:sysClr val="windowText" lastClr="000000"/>
            </a:solidFill>
            <a:prstDash val="solid"/>
            <a:tailEnd type="triangle"/>
          </a:ln>
          <a:effectLst/>
        </p:spPr>
      </p:cxnSp>
      <p:cxnSp>
        <p:nvCxnSpPr>
          <p:cNvPr id="40" name="直接箭头连接符 39">
            <a:extLst>
              <a:ext uri="{FF2B5EF4-FFF2-40B4-BE49-F238E27FC236}">
                <a16:creationId xmlns:a16="http://schemas.microsoft.com/office/drawing/2014/main" id="{38E4C6A8-8B57-47DD-BCBE-2F6A694C7F8F}"/>
              </a:ext>
            </a:extLst>
          </p:cNvPr>
          <p:cNvCxnSpPr>
            <a:cxnSpLocks/>
            <a:stCxn id="11" idx="0"/>
            <a:endCxn id="16" idx="4"/>
          </p:cNvCxnSpPr>
          <p:nvPr/>
        </p:nvCxnSpPr>
        <p:spPr>
          <a:xfrm flipH="1" flipV="1">
            <a:off x="5069407" y="2581163"/>
            <a:ext cx="620557" cy="801519"/>
          </a:xfrm>
          <a:prstGeom prst="straightConnector1">
            <a:avLst/>
          </a:prstGeom>
          <a:noFill/>
          <a:ln w="15875" cap="flat" cmpd="sng" algn="ctr">
            <a:solidFill>
              <a:srgbClr val="C00000"/>
            </a:solidFill>
            <a:prstDash val="solid"/>
            <a:tailEnd type="triangle"/>
          </a:ln>
          <a:effectLst/>
        </p:spPr>
      </p:cxnSp>
      <p:cxnSp>
        <p:nvCxnSpPr>
          <p:cNvPr id="41" name="直接箭头连接符 40">
            <a:extLst>
              <a:ext uri="{FF2B5EF4-FFF2-40B4-BE49-F238E27FC236}">
                <a16:creationId xmlns:a16="http://schemas.microsoft.com/office/drawing/2014/main" id="{551478B8-DAC4-475A-A765-85266CDE641D}"/>
              </a:ext>
            </a:extLst>
          </p:cNvPr>
          <p:cNvCxnSpPr>
            <a:cxnSpLocks/>
            <a:stCxn id="11" idx="0"/>
            <a:endCxn id="14" idx="4"/>
          </p:cNvCxnSpPr>
          <p:nvPr/>
        </p:nvCxnSpPr>
        <p:spPr>
          <a:xfrm flipV="1">
            <a:off x="5689964" y="2591184"/>
            <a:ext cx="594849" cy="791498"/>
          </a:xfrm>
          <a:prstGeom prst="straightConnector1">
            <a:avLst/>
          </a:prstGeom>
          <a:noFill/>
          <a:ln w="15875" cap="flat" cmpd="sng" algn="ctr">
            <a:solidFill>
              <a:sysClr val="windowText" lastClr="000000"/>
            </a:solidFill>
            <a:prstDash val="solid"/>
            <a:tailEnd type="triangle"/>
          </a:ln>
          <a:effectLst/>
        </p:spPr>
      </p:cxnSp>
      <p:cxnSp>
        <p:nvCxnSpPr>
          <p:cNvPr id="42" name="直接箭头连接符 41">
            <a:extLst>
              <a:ext uri="{FF2B5EF4-FFF2-40B4-BE49-F238E27FC236}">
                <a16:creationId xmlns:a16="http://schemas.microsoft.com/office/drawing/2014/main" id="{98FCD68F-13A8-468D-8816-5097DC8A96C8}"/>
              </a:ext>
            </a:extLst>
          </p:cNvPr>
          <p:cNvCxnSpPr>
            <a:cxnSpLocks/>
            <a:stCxn id="12" idx="0"/>
            <a:endCxn id="17" idx="4"/>
          </p:cNvCxnSpPr>
          <p:nvPr/>
        </p:nvCxnSpPr>
        <p:spPr>
          <a:xfrm flipV="1">
            <a:off x="3074582" y="1462478"/>
            <a:ext cx="496529" cy="804243"/>
          </a:xfrm>
          <a:prstGeom prst="straightConnector1">
            <a:avLst/>
          </a:prstGeom>
          <a:noFill/>
          <a:ln w="15875" cap="flat" cmpd="sng" algn="ctr">
            <a:solidFill>
              <a:sysClr val="windowText" lastClr="000000"/>
            </a:solidFill>
            <a:prstDash val="solid"/>
            <a:tailEnd type="triangle"/>
          </a:ln>
          <a:effectLst/>
        </p:spPr>
      </p:cxnSp>
      <p:cxnSp>
        <p:nvCxnSpPr>
          <p:cNvPr id="43" name="直接箭头连接符 42">
            <a:extLst>
              <a:ext uri="{FF2B5EF4-FFF2-40B4-BE49-F238E27FC236}">
                <a16:creationId xmlns:a16="http://schemas.microsoft.com/office/drawing/2014/main" id="{AB7E01E7-6E91-452E-985E-8C1123AF64BC}"/>
              </a:ext>
            </a:extLst>
          </p:cNvPr>
          <p:cNvCxnSpPr>
            <a:cxnSpLocks/>
            <a:stCxn id="12" idx="0"/>
            <a:endCxn id="18" idx="4"/>
          </p:cNvCxnSpPr>
          <p:nvPr/>
        </p:nvCxnSpPr>
        <p:spPr>
          <a:xfrm flipV="1">
            <a:off x="3074582" y="1462478"/>
            <a:ext cx="1553497" cy="804243"/>
          </a:xfrm>
          <a:prstGeom prst="straightConnector1">
            <a:avLst/>
          </a:prstGeom>
          <a:noFill/>
          <a:ln w="15875" cap="flat" cmpd="sng" algn="ctr">
            <a:solidFill>
              <a:srgbClr val="C00000"/>
            </a:solidFill>
            <a:prstDash val="solid"/>
            <a:tailEnd type="triangle"/>
          </a:ln>
          <a:effectLst/>
        </p:spPr>
      </p:cxnSp>
      <p:cxnSp>
        <p:nvCxnSpPr>
          <p:cNvPr id="44" name="直接箭头连接符 43">
            <a:extLst>
              <a:ext uri="{FF2B5EF4-FFF2-40B4-BE49-F238E27FC236}">
                <a16:creationId xmlns:a16="http://schemas.microsoft.com/office/drawing/2014/main" id="{680F48E3-7031-4D56-96D1-C6180468F150}"/>
              </a:ext>
            </a:extLst>
          </p:cNvPr>
          <p:cNvCxnSpPr>
            <a:cxnSpLocks/>
            <a:stCxn id="12" idx="0"/>
            <a:endCxn id="19" idx="4"/>
          </p:cNvCxnSpPr>
          <p:nvPr/>
        </p:nvCxnSpPr>
        <p:spPr>
          <a:xfrm flipV="1">
            <a:off x="3074582" y="1462478"/>
            <a:ext cx="2615382" cy="804243"/>
          </a:xfrm>
          <a:prstGeom prst="straightConnector1">
            <a:avLst/>
          </a:prstGeom>
          <a:noFill/>
          <a:ln w="15875" cap="flat" cmpd="sng" algn="ctr">
            <a:solidFill>
              <a:sysClr val="windowText" lastClr="000000"/>
            </a:solidFill>
            <a:prstDash val="solid"/>
            <a:tailEnd type="triangle"/>
          </a:ln>
          <a:effectLst/>
        </p:spPr>
      </p:cxnSp>
      <p:cxnSp>
        <p:nvCxnSpPr>
          <p:cNvPr id="45" name="直接箭头连接符 44">
            <a:extLst>
              <a:ext uri="{FF2B5EF4-FFF2-40B4-BE49-F238E27FC236}">
                <a16:creationId xmlns:a16="http://schemas.microsoft.com/office/drawing/2014/main" id="{9D9B67E8-A6DF-4022-8D06-49A2A3875C89}"/>
              </a:ext>
            </a:extLst>
          </p:cNvPr>
          <p:cNvCxnSpPr>
            <a:cxnSpLocks/>
            <a:stCxn id="13" idx="0"/>
            <a:endCxn id="17" idx="4"/>
          </p:cNvCxnSpPr>
          <p:nvPr/>
        </p:nvCxnSpPr>
        <p:spPr>
          <a:xfrm flipH="1" flipV="1">
            <a:off x="3571111" y="1462478"/>
            <a:ext cx="232287" cy="804241"/>
          </a:xfrm>
          <a:prstGeom prst="straightConnector1">
            <a:avLst/>
          </a:prstGeom>
          <a:noFill/>
          <a:ln w="15875" cap="flat" cmpd="sng" algn="ctr">
            <a:solidFill>
              <a:sysClr val="windowText" lastClr="000000"/>
            </a:solidFill>
            <a:prstDash val="solid"/>
            <a:tailEnd type="triangle"/>
          </a:ln>
          <a:effectLst/>
        </p:spPr>
      </p:cxnSp>
      <p:cxnSp>
        <p:nvCxnSpPr>
          <p:cNvPr id="46" name="直接箭头连接符 45">
            <a:extLst>
              <a:ext uri="{FF2B5EF4-FFF2-40B4-BE49-F238E27FC236}">
                <a16:creationId xmlns:a16="http://schemas.microsoft.com/office/drawing/2014/main" id="{0912E4B6-2274-4E93-A88C-BD68770D189F}"/>
              </a:ext>
            </a:extLst>
          </p:cNvPr>
          <p:cNvCxnSpPr>
            <a:cxnSpLocks/>
            <a:stCxn id="16" idx="0"/>
            <a:endCxn id="17" idx="4"/>
          </p:cNvCxnSpPr>
          <p:nvPr/>
        </p:nvCxnSpPr>
        <p:spPr>
          <a:xfrm flipH="1" flipV="1">
            <a:off x="3571111" y="1462478"/>
            <a:ext cx="1498296" cy="794220"/>
          </a:xfrm>
          <a:prstGeom prst="straightConnector1">
            <a:avLst/>
          </a:prstGeom>
          <a:noFill/>
          <a:ln w="15875" cap="flat" cmpd="sng" algn="ctr">
            <a:solidFill>
              <a:sysClr val="windowText" lastClr="000000"/>
            </a:solidFill>
            <a:prstDash val="solid"/>
            <a:tailEnd type="triangle"/>
          </a:ln>
          <a:effectLst/>
        </p:spPr>
      </p:cxnSp>
      <p:cxnSp>
        <p:nvCxnSpPr>
          <p:cNvPr id="47" name="直接箭头连接符 46">
            <a:extLst>
              <a:ext uri="{FF2B5EF4-FFF2-40B4-BE49-F238E27FC236}">
                <a16:creationId xmlns:a16="http://schemas.microsoft.com/office/drawing/2014/main" id="{F24A9489-CA52-4BC5-B0B4-9F3F564D0FE1}"/>
              </a:ext>
            </a:extLst>
          </p:cNvPr>
          <p:cNvCxnSpPr>
            <a:cxnSpLocks/>
            <a:stCxn id="14" idx="0"/>
            <a:endCxn id="17" idx="4"/>
          </p:cNvCxnSpPr>
          <p:nvPr/>
        </p:nvCxnSpPr>
        <p:spPr>
          <a:xfrm flipH="1" flipV="1">
            <a:off x="3571111" y="1462478"/>
            <a:ext cx="2713702" cy="804241"/>
          </a:xfrm>
          <a:prstGeom prst="straightConnector1">
            <a:avLst/>
          </a:prstGeom>
          <a:noFill/>
          <a:ln w="15875" cap="flat" cmpd="sng" algn="ctr">
            <a:solidFill>
              <a:sysClr val="windowText" lastClr="000000"/>
            </a:solidFill>
            <a:prstDash val="solid"/>
            <a:tailEnd type="triangle"/>
          </a:ln>
          <a:effectLst/>
        </p:spPr>
      </p:cxnSp>
      <p:cxnSp>
        <p:nvCxnSpPr>
          <p:cNvPr id="48" name="直接箭头连接符 47">
            <a:extLst>
              <a:ext uri="{FF2B5EF4-FFF2-40B4-BE49-F238E27FC236}">
                <a16:creationId xmlns:a16="http://schemas.microsoft.com/office/drawing/2014/main" id="{3ED67063-660D-48CC-98A9-C6AEDE020F7A}"/>
              </a:ext>
            </a:extLst>
          </p:cNvPr>
          <p:cNvCxnSpPr>
            <a:cxnSpLocks/>
            <a:stCxn id="13" idx="0"/>
            <a:endCxn id="18" idx="4"/>
          </p:cNvCxnSpPr>
          <p:nvPr/>
        </p:nvCxnSpPr>
        <p:spPr>
          <a:xfrm flipV="1">
            <a:off x="3803398" y="1462478"/>
            <a:ext cx="824681" cy="804241"/>
          </a:xfrm>
          <a:prstGeom prst="straightConnector1">
            <a:avLst/>
          </a:prstGeom>
          <a:noFill/>
          <a:ln w="15875" cap="flat" cmpd="sng" algn="ctr">
            <a:solidFill>
              <a:srgbClr val="C00000"/>
            </a:solidFill>
            <a:prstDash val="solid"/>
            <a:tailEnd type="triangle"/>
          </a:ln>
          <a:effectLst/>
        </p:spPr>
      </p:cxnSp>
      <p:cxnSp>
        <p:nvCxnSpPr>
          <p:cNvPr id="49" name="直接箭头连接符 48">
            <a:extLst>
              <a:ext uri="{FF2B5EF4-FFF2-40B4-BE49-F238E27FC236}">
                <a16:creationId xmlns:a16="http://schemas.microsoft.com/office/drawing/2014/main" id="{7568052D-9A67-4CF0-B7EB-E9575DF0B056}"/>
              </a:ext>
            </a:extLst>
          </p:cNvPr>
          <p:cNvCxnSpPr>
            <a:cxnSpLocks/>
            <a:stCxn id="16" idx="0"/>
            <a:endCxn id="18" idx="4"/>
          </p:cNvCxnSpPr>
          <p:nvPr/>
        </p:nvCxnSpPr>
        <p:spPr>
          <a:xfrm flipH="1" flipV="1">
            <a:off x="4628079" y="1462478"/>
            <a:ext cx="441328" cy="794220"/>
          </a:xfrm>
          <a:prstGeom prst="straightConnector1">
            <a:avLst/>
          </a:prstGeom>
          <a:noFill/>
          <a:ln w="34925" cap="flat" cmpd="sng" algn="ctr">
            <a:solidFill>
              <a:srgbClr val="FF00FF"/>
            </a:solidFill>
            <a:prstDash val="solid"/>
            <a:tailEnd type="triangle"/>
          </a:ln>
          <a:effectLst/>
        </p:spPr>
      </p:cxnSp>
      <p:cxnSp>
        <p:nvCxnSpPr>
          <p:cNvPr id="50" name="直接箭头连接符 49">
            <a:extLst>
              <a:ext uri="{FF2B5EF4-FFF2-40B4-BE49-F238E27FC236}">
                <a16:creationId xmlns:a16="http://schemas.microsoft.com/office/drawing/2014/main" id="{FD0C85FC-CD52-460E-8DCA-85350717817A}"/>
              </a:ext>
            </a:extLst>
          </p:cNvPr>
          <p:cNvCxnSpPr>
            <a:cxnSpLocks/>
            <a:stCxn id="14" idx="0"/>
            <a:endCxn id="18" idx="4"/>
          </p:cNvCxnSpPr>
          <p:nvPr/>
        </p:nvCxnSpPr>
        <p:spPr>
          <a:xfrm flipH="1" flipV="1">
            <a:off x="4628079" y="1462478"/>
            <a:ext cx="1656734" cy="804241"/>
          </a:xfrm>
          <a:prstGeom prst="straightConnector1">
            <a:avLst/>
          </a:prstGeom>
          <a:noFill/>
          <a:ln w="15875" cap="flat" cmpd="sng" algn="ctr">
            <a:solidFill>
              <a:srgbClr val="C00000"/>
            </a:solidFill>
            <a:prstDash val="solid"/>
            <a:tailEnd type="triangle"/>
          </a:ln>
          <a:effectLst/>
        </p:spPr>
      </p:cxnSp>
      <p:cxnSp>
        <p:nvCxnSpPr>
          <p:cNvPr id="51" name="直接箭头连接符 50">
            <a:extLst>
              <a:ext uri="{FF2B5EF4-FFF2-40B4-BE49-F238E27FC236}">
                <a16:creationId xmlns:a16="http://schemas.microsoft.com/office/drawing/2014/main" id="{791D29F5-EF27-4755-818F-C675DD4ABA46}"/>
              </a:ext>
            </a:extLst>
          </p:cNvPr>
          <p:cNvCxnSpPr>
            <a:cxnSpLocks/>
            <a:stCxn id="13" idx="0"/>
            <a:endCxn id="19" idx="4"/>
          </p:cNvCxnSpPr>
          <p:nvPr/>
        </p:nvCxnSpPr>
        <p:spPr>
          <a:xfrm flipV="1">
            <a:off x="3803398" y="1462478"/>
            <a:ext cx="1886566" cy="804241"/>
          </a:xfrm>
          <a:prstGeom prst="straightConnector1">
            <a:avLst/>
          </a:prstGeom>
          <a:noFill/>
          <a:ln w="15875" cap="flat" cmpd="sng" algn="ctr">
            <a:solidFill>
              <a:sysClr val="windowText" lastClr="000000"/>
            </a:solidFill>
            <a:prstDash val="solid"/>
            <a:tailEnd type="triangle"/>
          </a:ln>
          <a:effectLst/>
        </p:spPr>
      </p:cxnSp>
      <p:cxnSp>
        <p:nvCxnSpPr>
          <p:cNvPr id="52" name="直接箭头连接符 51">
            <a:extLst>
              <a:ext uri="{FF2B5EF4-FFF2-40B4-BE49-F238E27FC236}">
                <a16:creationId xmlns:a16="http://schemas.microsoft.com/office/drawing/2014/main" id="{51A6F0AE-2A76-484D-9869-4D1DDB7BEA53}"/>
              </a:ext>
            </a:extLst>
          </p:cNvPr>
          <p:cNvCxnSpPr>
            <a:cxnSpLocks/>
            <a:stCxn id="16" idx="0"/>
            <a:endCxn id="19" idx="4"/>
          </p:cNvCxnSpPr>
          <p:nvPr/>
        </p:nvCxnSpPr>
        <p:spPr>
          <a:xfrm flipV="1">
            <a:off x="5069407" y="1462478"/>
            <a:ext cx="620557" cy="794220"/>
          </a:xfrm>
          <a:prstGeom prst="straightConnector1">
            <a:avLst/>
          </a:prstGeom>
          <a:noFill/>
          <a:ln w="15875" cap="flat" cmpd="sng" algn="ctr">
            <a:solidFill>
              <a:sysClr val="windowText" lastClr="000000"/>
            </a:solidFill>
            <a:prstDash val="solid"/>
            <a:tailEnd type="triangle"/>
          </a:ln>
          <a:effectLst/>
        </p:spPr>
      </p:cxnSp>
      <p:cxnSp>
        <p:nvCxnSpPr>
          <p:cNvPr id="53" name="直接箭头连接符 52">
            <a:extLst>
              <a:ext uri="{FF2B5EF4-FFF2-40B4-BE49-F238E27FC236}">
                <a16:creationId xmlns:a16="http://schemas.microsoft.com/office/drawing/2014/main" id="{2041BC66-A31A-4B33-AA9A-BC2158C46A4C}"/>
              </a:ext>
            </a:extLst>
          </p:cNvPr>
          <p:cNvCxnSpPr>
            <a:cxnSpLocks/>
            <a:stCxn id="14" idx="0"/>
            <a:endCxn id="19" idx="4"/>
          </p:cNvCxnSpPr>
          <p:nvPr/>
        </p:nvCxnSpPr>
        <p:spPr>
          <a:xfrm flipH="1" flipV="1">
            <a:off x="5689964" y="1462478"/>
            <a:ext cx="594849" cy="804241"/>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CBFEE873-792A-4AF2-B89E-0226F6129896}"/>
                  </a:ext>
                </a:extLst>
              </p:cNvPr>
              <p:cNvSpPr txBox="1"/>
              <p:nvPr/>
            </p:nvSpPr>
            <p:spPr>
              <a:xfrm>
                <a:off x="4398801" y="2466774"/>
                <a:ext cx="415114"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4" name="文本框 53">
                <a:extLst>
                  <a:ext uri="{FF2B5EF4-FFF2-40B4-BE49-F238E27FC236}">
                    <a16:creationId xmlns:a16="http://schemas.microsoft.com/office/drawing/2014/main" id="{CBFEE873-792A-4AF2-B89E-0226F6129896}"/>
                  </a:ext>
                </a:extLst>
              </p:cNvPr>
              <p:cNvSpPr txBox="1">
                <a:spLocks noRot="1" noChangeAspect="1" noMove="1" noResize="1" noEditPoints="1" noAdjustHandles="1" noChangeArrowheads="1" noChangeShapeType="1" noTextEdit="1"/>
              </p:cNvSpPr>
              <p:nvPr/>
            </p:nvSpPr>
            <p:spPr>
              <a:xfrm>
                <a:off x="4398801" y="2466774"/>
                <a:ext cx="415114" cy="276999"/>
              </a:xfrm>
              <a:prstGeom prst="rect">
                <a:avLst/>
              </a:prstGeom>
              <a:blipFill>
                <a:blip r:embed="rId15"/>
                <a:stretch>
                  <a:fillRect l="-7353" r="-735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75F53698-34B9-4E99-83C8-30C8BEA79FAF}"/>
                  </a:ext>
                </a:extLst>
              </p:cNvPr>
              <p:cNvSpPr txBox="1"/>
              <p:nvPr/>
            </p:nvSpPr>
            <p:spPr>
              <a:xfrm>
                <a:off x="4913429" y="2647602"/>
                <a:ext cx="376642"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FF00FF"/>
                              </a:solidFill>
                              <a:latin typeface="Cambria Math" panose="02040503050406030204" pitchFamily="18" charset="0"/>
                            </a:rPr>
                          </m:ctrlPr>
                        </m:sSubPr>
                        <m:e>
                          <m:r>
                            <a:rPr lang="en-US" altLang="zh-CN" b="1" i="1" smtClean="0">
                              <a:solidFill>
                                <a:srgbClr val="FF00FF"/>
                              </a:solidFill>
                              <a:latin typeface="Cambria Math" panose="02040503050406030204" pitchFamily="18" charset="0"/>
                            </a:rPr>
                            <m:t>𝒗</m:t>
                          </m:r>
                        </m:e>
                        <m:sub>
                          <m:r>
                            <a:rPr lang="en-US" altLang="zh-CN" b="1" i="1" smtClean="0">
                              <a:solidFill>
                                <a:srgbClr val="FF00FF"/>
                              </a:solidFill>
                              <a:latin typeface="Cambria Math" panose="02040503050406030204" pitchFamily="18" charset="0"/>
                            </a:rPr>
                            <m:t>𝒊𝒉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5" name="文本框 54">
                <a:extLst>
                  <a:ext uri="{FF2B5EF4-FFF2-40B4-BE49-F238E27FC236}">
                    <a16:creationId xmlns:a16="http://schemas.microsoft.com/office/drawing/2014/main" id="{75F53698-34B9-4E99-83C8-30C8BEA79FAF}"/>
                  </a:ext>
                </a:extLst>
              </p:cNvPr>
              <p:cNvSpPr txBox="1">
                <a:spLocks noRot="1" noChangeAspect="1" noMove="1" noResize="1" noEditPoints="1" noAdjustHandles="1" noChangeArrowheads="1" noChangeShapeType="1" noTextEdit="1"/>
              </p:cNvSpPr>
              <p:nvPr/>
            </p:nvSpPr>
            <p:spPr>
              <a:xfrm>
                <a:off x="4913429" y="2647602"/>
                <a:ext cx="376642" cy="276999"/>
              </a:xfrm>
              <a:prstGeom prst="rect">
                <a:avLst/>
              </a:prstGeom>
              <a:blipFill>
                <a:blip r:embed="rId16"/>
                <a:stretch>
                  <a:fillRect l="-8065" r="-8065"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820BFC03-4937-486A-8F9F-69F3435ED272}"/>
                  </a:ext>
                </a:extLst>
              </p:cNvPr>
              <p:cNvSpPr txBox="1"/>
              <p:nvPr/>
            </p:nvSpPr>
            <p:spPr>
              <a:xfrm>
                <a:off x="5184547" y="2533204"/>
                <a:ext cx="423129" cy="27699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𝒗</m:t>
                          </m:r>
                        </m:e>
                        <m:sub>
                          <m:r>
                            <a:rPr lang="en-US" altLang="zh-CN" b="1" i="1" smtClean="0">
                              <a:solidFill>
                                <a:srgbClr val="C00000"/>
                              </a:solidFill>
                              <a:latin typeface="Cambria Math" panose="02040503050406030204" pitchFamily="18" charset="0"/>
                            </a:rPr>
                            <m:t>𝒅𝒉</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6" name="文本框 55">
                <a:extLst>
                  <a:ext uri="{FF2B5EF4-FFF2-40B4-BE49-F238E27FC236}">
                    <a16:creationId xmlns:a16="http://schemas.microsoft.com/office/drawing/2014/main" id="{820BFC03-4937-486A-8F9F-69F3435ED272}"/>
                  </a:ext>
                </a:extLst>
              </p:cNvPr>
              <p:cNvSpPr txBox="1">
                <a:spLocks noRot="1" noChangeAspect="1" noMove="1" noResize="1" noEditPoints="1" noAdjustHandles="1" noChangeArrowheads="1" noChangeShapeType="1" noTextEdit="1"/>
              </p:cNvSpPr>
              <p:nvPr/>
            </p:nvSpPr>
            <p:spPr>
              <a:xfrm>
                <a:off x="5184547" y="2533204"/>
                <a:ext cx="423129" cy="276999"/>
              </a:xfrm>
              <a:prstGeom prst="rect">
                <a:avLst/>
              </a:prstGeom>
              <a:blipFill>
                <a:blip r:embed="rId17"/>
                <a:stretch>
                  <a:fillRect l="-7143" r="-714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7F41EE2-C07F-4150-B9EB-A4A2DAE57A84}"/>
                  </a:ext>
                </a:extLst>
              </p:cNvPr>
              <p:cNvSpPr txBox="1"/>
              <p:nvPr/>
            </p:nvSpPr>
            <p:spPr>
              <a:xfrm>
                <a:off x="4051233" y="1281427"/>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7" name="文本框 56">
                <a:extLst>
                  <a:ext uri="{FF2B5EF4-FFF2-40B4-BE49-F238E27FC236}">
                    <a16:creationId xmlns:a16="http://schemas.microsoft.com/office/drawing/2014/main" id="{C7F41EE2-C07F-4150-B9EB-A4A2DAE57A84}"/>
                  </a:ext>
                </a:extLst>
              </p:cNvPr>
              <p:cNvSpPr txBox="1">
                <a:spLocks noRot="1" noChangeAspect="1" noMove="1" noResize="1" noEditPoints="1" noAdjustHandles="1" noChangeArrowheads="1" noChangeShapeType="1" noTextEdit="1"/>
              </p:cNvSpPr>
              <p:nvPr/>
            </p:nvSpPr>
            <p:spPr>
              <a:xfrm>
                <a:off x="4051233" y="1281427"/>
                <a:ext cx="418320" cy="303288"/>
              </a:xfrm>
              <a:prstGeom prst="rect">
                <a:avLst/>
              </a:prstGeom>
              <a:blipFill>
                <a:blip r:embed="rId18"/>
                <a:stretch>
                  <a:fillRect l="-7353" r="-11765" b="-2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795B35F8-E244-4C5F-A8AF-F5AFF266163D}"/>
                  </a:ext>
                </a:extLst>
              </p:cNvPr>
              <p:cNvSpPr txBox="1"/>
              <p:nvPr/>
            </p:nvSpPr>
            <p:spPr>
              <a:xfrm>
                <a:off x="4015369" y="1925609"/>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𝟐</m:t>
                          </m:r>
                          <m:r>
                            <a:rPr lang="en-US" altLang="zh-CN" b="1" i="1" smtClean="0">
                              <a:solidFill>
                                <a:srgbClr val="C00000"/>
                              </a:solidFill>
                              <a:latin typeface="Cambria Math" panose="02040503050406030204" pitchFamily="18" charset="0"/>
                            </a:rPr>
                            <m:t>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8" name="文本框 57">
                <a:extLst>
                  <a:ext uri="{FF2B5EF4-FFF2-40B4-BE49-F238E27FC236}">
                    <a16:creationId xmlns:a16="http://schemas.microsoft.com/office/drawing/2014/main" id="{795B35F8-E244-4C5F-A8AF-F5AFF266163D}"/>
                  </a:ext>
                </a:extLst>
              </p:cNvPr>
              <p:cNvSpPr txBox="1">
                <a:spLocks noRot="1" noChangeAspect="1" noMove="1" noResize="1" noEditPoints="1" noAdjustHandles="1" noChangeArrowheads="1" noChangeShapeType="1" noTextEdit="1"/>
              </p:cNvSpPr>
              <p:nvPr/>
            </p:nvSpPr>
            <p:spPr>
              <a:xfrm>
                <a:off x="4015369" y="1925609"/>
                <a:ext cx="418320" cy="303288"/>
              </a:xfrm>
              <a:prstGeom prst="rect">
                <a:avLst/>
              </a:prstGeom>
              <a:blipFill>
                <a:blip r:embed="rId19"/>
                <a:stretch>
                  <a:fillRect l="-7353" r="-11765" b="-2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1680D401-3EE8-4853-85C0-93498045A11D}"/>
                  </a:ext>
                </a:extLst>
              </p:cNvPr>
              <p:cNvSpPr txBox="1"/>
              <p:nvPr/>
            </p:nvSpPr>
            <p:spPr>
              <a:xfrm>
                <a:off x="4883268" y="1818040"/>
                <a:ext cx="423128"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FF00FF"/>
                              </a:solidFill>
                              <a:latin typeface="Cambria Math" panose="02040503050406030204" pitchFamily="18" charset="0"/>
                            </a:rPr>
                          </m:ctrlPr>
                        </m:sSubPr>
                        <m:e>
                          <m:r>
                            <a:rPr lang="en-US" altLang="zh-CN" b="1" i="1" smtClean="0">
                              <a:solidFill>
                                <a:srgbClr val="FF00FF"/>
                              </a:solidFill>
                              <a:latin typeface="Cambria Math" panose="02040503050406030204" pitchFamily="18" charset="0"/>
                            </a:rPr>
                            <m:t>𝒘</m:t>
                          </m:r>
                        </m:e>
                        <m:sub>
                          <m:r>
                            <a:rPr lang="en-US" altLang="zh-CN" b="1" i="1" smtClean="0">
                              <a:solidFill>
                                <a:srgbClr val="FF00FF"/>
                              </a:solidFill>
                              <a:latin typeface="Cambria Math" panose="02040503050406030204" pitchFamily="18" charset="0"/>
                            </a:rPr>
                            <m:t>𝒉𝒋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59" name="文本框 58">
                <a:extLst>
                  <a:ext uri="{FF2B5EF4-FFF2-40B4-BE49-F238E27FC236}">
                    <a16:creationId xmlns:a16="http://schemas.microsoft.com/office/drawing/2014/main" id="{1680D401-3EE8-4853-85C0-93498045A11D}"/>
                  </a:ext>
                </a:extLst>
              </p:cNvPr>
              <p:cNvSpPr txBox="1">
                <a:spLocks noRot="1" noChangeAspect="1" noMove="1" noResize="1" noEditPoints="1" noAdjustHandles="1" noChangeArrowheads="1" noChangeShapeType="1" noTextEdit="1"/>
              </p:cNvSpPr>
              <p:nvPr/>
            </p:nvSpPr>
            <p:spPr>
              <a:xfrm>
                <a:off x="4883268" y="1818040"/>
                <a:ext cx="423128" cy="303288"/>
              </a:xfrm>
              <a:prstGeom prst="rect">
                <a:avLst/>
              </a:prstGeom>
              <a:blipFill>
                <a:blip r:embed="rId20"/>
                <a:stretch>
                  <a:fillRect l="-7246" r="-13043"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753574B-34ED-45CC-8BD5-B903EEFFDCDF}"/>
                  </a:ext>
                </a:extLst>
              </p:cNvPr>
              <p:cNvSpPr txBox="1"/>
              <p:nvPr/>
            </p:nvSpPr>
            <p:spPr>
              <a:xfrm>
                <a:off x="4794865" y="1314501"/>
                <a:ext cx="418320" cy="30328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𝒒𝒋</m:t>
                          </m:r>
                        </m:sub>
                      </m:sSub>
                    </m:oMath>
                  </m:oMathPara>
                </a14:m>
                <a:endParaRPr lang="zh-CN" altLang="en-US" b="1" dirty="0">
                  <a:solidFill>
                    <a:srgbClr val="C00000"/>
                  </a:solidFill>
                  <a:latin typeface="Tw Cen MT" panose="020B0602020104020603"/>
                  <a:ea typeface="宋体" panose="02010600030101010101" pitchFamily="2" charset="-122"/>
                </a:endParaRPr>
              </a:p>
            </p:txBody>
          </p:sp>
        </mc:Choice>
        <mc:Fallback xmlns="">
          <p:sp>
            <p:nvSpPr>
              <p:cNvPr id="60" name="文本框 59">
                <a:extLst>
                  <a:ext uri="{FF2B5EF4-FFF2-40B4-BE49-F238E27FC236}">
                    <a16:creationId xmlns:a16="http://schemas.microsoft.com/office/drawing/2014/main" id="{2753574B-34ED-45CC-8BD5-B903EEFFDCDF}"/>
                  </a:ext>
                </a:extLst>
              </p:cNvPr>
              <p:cNvSpPr txBox="1">
                <a:spLocks noRot="1" noChangeAspect="1" noMove="1" noResize="1" noEditPoints="1" noAdjustHandles="1" noChangeArrowheads="1" noChangeShapeType="1" noTextEdit="1"/>
              </p:cNvSpPr>
              <p:nvPr/>
            </p:nvSpPr>
            <p:spPr>
              <a:xfrm>
                <a:off x="4794865" y="1314501"/>
                <a:ext cx="418320" cy="303288"/>
              </a:xfrm>
              <a:prstGeom prst="rect">
                <a:avLst/>
              </a:prstGeom>
              <a:blipFill>
                <a:blip r:embed="rId21"/>
                <a:stretch>
                  <a:fillRect l="-7353" r="-11765" b="-28571"/>
                </a:stretch>
              </a:blipFill>
            </p:spPr>
            <p:txBody>
              <a:bodyPr/>
              <a:lstStyle/>
              <a:p>
                <a:r>
                  <a:rPr lang="zh-CN" altLang="en-US">
                    <a:noFill/>
                  </a:rPr>
                  <a:t> </a:t>
                </a:r>
              </a:p>
            </p:txBody>
          </p:sp>
        </mc:Fallback>
      </mc:AlternateContent>
      <p:cxnSp>
        <p:nvCxnSpPr>
          <p:cNvPr id="61" name="连接符: 曲线 60">
            <a:extLst>
              <a:ext uri="{FF2B5EF4-FFF2-40B4-BE49-F238E27FC236}">
                <a16:creationId xmlns:a16="http://schemas.microsoft.com/office/drawing/2014/main" id="{72C88AF7-888F-4F57-90A8-A53E8EE707A0}"/>
              </a:ext>
            </a:extLst>
          </p:cNvPr>
          <p:cNvCxnSpPr/>
          <p:nvPr/>
        </p:nvCxnSpPr>
        <p:spPr>
          <a:xfrm>
            <a:off x="5184547" y="2533204"/>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31227AF5-FB92-4FC3-9016-65F29FF92613}"/>
                  </a:ext>
                </a:extLst>
              </p:cNvPr>
              <p:cNvSpPr txBox="1"/>
              <p:nvPr/>
            </p:nvSpPr>
            <p:spPr>
              <a:xfrm>
                <a:off x="6668487" y="2936614"/>
                <a:ext cx="2450543" cy="78983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𝒊</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𝒅</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𝒗</m:t>
                              </m:r>
                            </m:e>
                            <m:sub>
                              <m:r>
                                <a:rPr lang="en-US" altLang="zh-CN" b="1" i="1">
                                  <a:solidFill>
                                    <a:srgbClr val="7030A0"/>
                                  </a:solidFill>
                                  <a:latin typeface="Cambria Math" panose="02040503050406030204" pitchFamily="18" charset="0"/>
                                </a:rPr>
                                <m:t>𝒊𝒉</m:t>
                              </m:r>
                            </m:sub>
                          </m:sSub>
                        </m:e>
                      </m:nary>
                      <m:sSup>
                        <m:sSupPr>
                          <m:ctrlPr>
                            <a:rPr lang="en-US" altLang="zh-CN" b="1" i="1">
                              <a:solidFill>
                                <a:srgbClr val="7030A0"/>
                              </a:solidFill>
                              <a:latin typeface="Cambria Math" panose="02040503050406030204" pitchFamily="18" charset="0"/>
                            </a:rPr>
                          </m:ctrlPr>
                        </m:sSupPr>
                        <m:e>
                          <m:r>
                            <a:rPr lang="en-US" altLang="zh-CN" b="1" i="1">
                              <a:solidFill>
                                <a:srgbClr val="7030A0"/>
                              </a:solidFill>
                              <a:latin typeface="Cambria Math" panose="02040503050406030204" pitchFamily="18" charset="0"/>
                            </a:rPr>
                            <m:t>𝒙</m:t>
                          </m:r>
                        </m:e>
                        <m:sup>
                          <m:r>
                            <a:rPr lang="en-US" altLang="zh-CN" b="1" i="1">
                              <a:solidFill>
                                <a:srgbClr val="7030A0"/>
                              </a:solidFill>
                              <a:latin typeface="Cambria Math" panose="02040503050406030204" pitchFamily="18" charset="0"/>
                            </a:rPr>
                            <m:t>𝒊</m:t>
                          </m:r>
                        </m:sup>
                      </m:sSup>
                      <m:r>
                        <m:rPr>
                          <m:nor/>
                        </m:rPr>
                        <a:rPr lang="en-US" altLang="zh-CN" b="1" dirty="0">
                          <a:solidFill>
                            <a:srgbClr val="7030A0"/>
                          </a:solidFill>
                          <a:latin typeface="Tw Cen MT" panose="020B0602020104020603"/>
                          <a:ea typeface="宋体" panose="02010600030101010101" pitchFamily="2" charset="-122"/>
                        </a:rPr>
                        <m:t> </m:t>
                      </m:r>
                      <m:r>
                        <a:rPr lang="en-US" altLang="zh-CN" b="1" i="1" dirty="0" smtClean="0">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𝟏</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2" name="文本框 61">
                <a:extLst>
                  <a:ext uri="{FF2B5EF4-FFF2-40B4-BE49-F238E27FC236}">
                    <a16:creationId xmlns:a16="http://schemas.microsoft.com/office/drawing/2014/main" id="{31227AF5-FB92-4FC3-9016-65F29FF92613}"/>
                  </a:ext>
                </a:extLst>
              </p:cNvPr>
              <p:cNvSpPr txBox="1">
                <a:spLocks noRot="1" noChangeAspect="1" noMove="1" noResize="1" noEditPoints="1" noAdjustHandles="1" noChangeArrowheads="1" noChangeShapeType="1" noTextEdit="1"/>
              </p:cNvSpPr>
              <p:nvPr/>
            </p:nvSpPr>
            <p:spPr>
              <a:xfrm>
                <a:off x="6668487" y="2936614"/>
                <a:ext cx="2450543" cy="789832"/>
              </a:xfrm>
              <a:prstGeom prst="rect">
                <a:avLst/>
              </a:prstGeom>
              <a:blipFill>
                <a:blip r:embed="rId22"/>
                <a:stretch>
                  <a:fillRect/>
                </a:stretch>
              </a:blipFill>
            </p:spPr>
            <p:txBody>
              <a:bodyPr/>
              <a:lstStyle/>
              <a:p>
                <a:r>
                  <a:rPr lang="zh-CN" altLang="en-US">
                    <a:noFill/>
                  </a:rPr>
                  <a:t> </a:t>
                </a:r>
              </a:p>
            </p:txBody>
          </p:sp>
        </mc:Fallback>
      </mc:AlternateContent>
      <p:cxnSp>
        <p:nvCxnSpPr>
          <p:cNvPr id="63" name="连接符: 曲线 62">
            <a:extLst>
              <a:ext uri="{FF2B5EF4-FFF2-40B4-BE49-F238E27FC236}">
                <a16:creationId xmlns:a16="http://schemas.microsoft.com/office/drawing/2014/main" id="{30B9F401-CEE4-4F7A-B57D-317CE51A22FF}"/>
              </a:ext>
            </a:extLst>
          </p:cNvPr>
          <p:cNvCxnSpPr/>
          <p:nvPr/>
        </p:nvCxnSpPr>
        <p:spPr>
          <a:xfrm>
            <a:off x="4775197" y="1309072"/>
            <a:ext cx="1552550" cy="583096"/>
          </a:xfrm>
          <a:prstGeom prst="curvedConnector3">
            <a:avLst>
              <a:gd name="adj1" fmla="val 43667"/>
            </a:avLst>
          </a:prstGeom>
          <a:noFill/>
          <a:ln w="25400" cap="flat" cmpd="sng" algn="ctr">
            <a:solidFill>
              <a:srgbClr val="7030A0"/>
            </a:solidFill>
            <a:prstDash val="dash"/>
            <a:tailEnd type="triangle"/>
          </a:ln>
          <a:effectLst/>
        </p:spPr>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F66432F-1756-4EA7-8D03-3C63870118E9}"/>
                  </a:ext>
                </a:extLst>
              </p:cNvPr>
              <p:cNvSpPr txBox="1"/>
              <p:nvPr/>
            </p:nvSpPr>
            <p:spPr>
              <a:xfrm>
                <a:off x="6554086" y="1530379"/>
                <a:ext cx="2466766" cy="754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srgbClr val="7030A0"/>
                              </a:solidFill>
                              <a:latin typeface="Cambria Math" panose="02040503050406030204" pitchFamily="18" charset="0"/>
                            </a:rPr>
                          </m:ctrlPr>
                        </m:sSubPr>
                        <m:e>
                          <m:acc>
                            <m:accPr>
                              <m:chr m:val="̂"/>
                              <m:ctrlPr>
                                <a:rPr lang="en-US" altLang="zh-CN" b="1" i="1">
                                  <a:solidFill>
                                    <a:srgbClr val="7030A0"/>
                                  </a:solidFill>
                                  <a:latin typeface="Cambria Math" panose="02040503050406030204" pitchFamily="18" charset="0"/>
                                </a:rPr>
                              </m:ctrlPr>
                            </m:accPr>
                            <m:e>
                              <m:r>
                                <a:rPr lang="en-US" altLang="zh-CN" b="1" i="1">
                                  <a:solidFill>
                                    <a:srgbClr val="7030A0"/>
                                  </a:solidFill>
                                  <a:latin typeface="Cambria Math" panose="02040503050406030204" pitchFamily="18" charset="0"/>
                                </a:rPr>
                                <m:t>𝒚</m:t>
                              </m:r>
                            </m:e>
                          </m:acc>
                        </m:e>
                        <m:sub>
                          <m:r>
                            <a:rPr lang="en-US" altLang="zh-CN" b="1" i="1">
                              <a:solidFill>
                                <a:srgbClr val="7030A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𝒇</m:t>
                      </m:r>
                      <m:r>
                        <a:rPr lang="en-US" altLang="zh-CN" b="1" i="1" smtClean="0">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𝜶</m:t>
                          </m:r>
                        </m:e>
                        <m:sub>
                          <m:r>
                            <a:rPr lang="en-US" altLang="zh-CN" b="1" i="1">
                              <a:solidFill>
                                <a:srgbClr val="7030A0"/>
                              </a:solidFill>
                              <a:latin typeface="Cambria Math" panose="02040503050406030204" pitchFamily="18" charset="0"/>
                            </a:rPr>
                            <m:t>𝒉</m:t>
                          </m:r>
                        </m:sub>
                      </m:sSub>
                      <m:r>
                        <a:rPr lang="en-US" altLang="zh-CN" b="1" i="1" smtClean="0">
                          <a:solidFill>
                            <a:srgbClr val="7030A0"/>
                          </a:solidFill>
                          <a:latin typeface="Cambria Math" panose="02040503050406030204" pitchFamily="18" charset="0"/>
                        </a:rPr>
                        <m:t>−</m:t>
                      </m:r>
                      <m:sSub>
                        <m:sSubPr>
                          <m:ctrlPr>
                            <a:rPr lang="en-US" altLang="zh-CN" b="1" i="1" smtClean="0">
                              <a:solidFill>
                                <a:srgbClr val="7030A0"/>
                              </a:solidFill>
                              <a:latin typeface="Cambria Math" panose="02040503050406030204" pitchFamily="18" charset="0"/>
                            </a:rPr>
                          </m:ctrlPr>
                        </m:sSubPr>
                        <m:e>
                          <m:r>
                            <a:rPr lang="zh-CN" altLang="en-US" b="1" i="1" smtClean="0">
                              <a:solidFill>
                                <a:srgbClr val="7030A0"/>
                              </a:solidFill>
                              <a:latin typeface="Cambria Math" panose="02040503050406030204" pitchFamily="18" charset="0"/>
                            </a:rPr>
                            <m:t>𝜽</m:t>
                          </m:r>
                        </m:e>
                        <m:sub>
                          <m:r>
                            <a:rPr lang="en-US" altLang="zh-CN" b="1" i="1" smtClean="0">
                              <a:solidFill>
                                <a:srgbClr val="7030A0"/>
                              </a:solidFill>
                              <a:latin typeface="Cambria Math" panose="02040503050406030204" pitchFamily="18" charset="0"/>
                            </a:rPr>
                            <m:t>𝟐</m:t>
                          </m:r>
                        </m:sub>
                      </m:sSub>
                      <m:r>
                        <a:rPr lang="en-US" altLang="zh-CN" b="1" i="1" smtClean="0">
                          <a:solidFill>
                            <a:srgbClr val="7030A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4" name="文本框 63">
                <a:extLst>
                  <a:ext uri="{FF2B5EF4-FFF2-40B4-BE49-F238E27FC236}">
                    <a16:creationId xmlns:a16="http://schemas.microsoft.com/office/drawing/2014/main" id="{6F66432F-1756-4EA7-8D03-3C63870118E9}"/>
                  </a:ext>
                </a:extLst>
              </p:cNvPr>
              <p:cNvSpPr txBox="1">
                <a:spLocks noRot="1" noChangeAspect="1" noMove="1" noResize="1" noEditPoints="1" noAdjustHandles="1" noChangeArrowheads="1" noChangeShapeType="1" noTextEdit="1"/>
              </p:cNvSpPr>
              <p:nvPr/>
            </p:nvSpPr>
            <p:spPr>
              <a:xfrm>
                <a:off x="6554086" y="1530379"/>
                <a:ext cx="2466766" cy="754887"/>
              </a:xfrm>
              <a:prstGeom prst="rect">
                <a:avLst/>
              </a:prstGeom>
              <a:blipFill>
                <a:blip r:embed="rId23"/>
                <a:stretch>
                  <a:fillRect/>
                </a:stretch>
              </a:blipFill>
            </p:spPr>
            <p:txBody>
              <a:bodyPr/>
              <a:lstStyle/>
              <a:p>
                <a:r>
                  <a:rPr lang="zh-CN" altLang="en-US">
                    <a:noFill/>
                  </a:rPr>
                  <a:t> </a:t>
                </a:r>
              </a:p>
            </p:txBody>
          </p:sp>
        </mc:Fallback>
      </mc:AlternateContent>
      <p:sp>
        <p:nvSpPr>
          <p:cNvPr id="65" name="矩形 64">
            <a:extLst>
              <a:ext uri="{FF2B5EF4-FFF2-40B4-BE49-F238E27FC236}">
                <a16:creationId xmlns:a16="http://schemas.microsoft.com/office/drawing/2014/main" id="{2DC439FB-CE2A-4F13-911D-88BA9F9BA0D0}"/>
              </a:ext>
            </a:extLst>
          </p:cNvPr>
          <p:cNvSpPr/>
          <p:nvPr/>
        </p:nvSpPr>
        <p:spPr>
          <a:xfrm>
            <a:off x="5306396" y="4725312"/>
            <a:ext cx="2116959" cy="500976"/>
          </a:xfrm>
          <a:prstGeom prst="rect">
            <a:avLst/>
          </a:prstGeom>
          <a:noFill/>
          <a:ln w="25400" cap="flat" cmpd="sng" algn="ctr">
            <a:solidFill>
              <a:srgbClr val="00B050"/>
            </a:solidFill>
            <a:prstDash val="solid"/>
          </a:ln>
          <a:effectLst/>
        </p:spPr>
        <p:txBody>
          <a:bodyPr rtlCol="0" anchor="ctr"/>
          <a:lstStyle/>
          <a:p>
            <a:pPr algn="ctr" defTabSz="457200">
              <a:defRPr/>
            </a:pPr>
            <a:endParaRPr lang="zh-CN" altLang="en-US" kern="0" dirty="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36410FF2-5EBD-46C9-9283-45C3536BBEFA}"/>
                  </a:ext>
                </a:extLst>
              </p:cNvPr>
              <p:cNvSpPr txBox="1"/>
              <p:nvPr/>
            </p:nvSpPr>
            <p:spPr>
              <a:xfrm>
                <a:off x="6327747" y="4256759"/>
                <a:ext cx="391069" cy="404341"/>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B050"/>
                              </a:solidFill>
                              <a:latin typeface="Cambria Math" panose="02040503050406030204" pitchFamily="18" charset="0"/>
                            </a:rPr>
                          </m:ctrlPr>
                        </m:sSubPr>
                        <m:e>
                          <m:r>
                            <a:rPr lang="zh-CN" altLang="en-US" sz="2400" b="1" i="1" smtClean="0">
                              <a:solidFill>
                                <a:srgbClr val="00B050"/>
                              </a:solidFill>
                              <a:latin typeface="Cambria Math" panose="02040503050406030204" pitchFamily="18" charset="0"/>
                            </a:rPr>
                            <m:t>𝜷</m:t>
                          </m:r>
                        </m:e>
                        <m:sub>
                          <m:r>
                            <a:rPr lang="en-US" altLang="zh-CN" sz="2400" b="1" i="1" smtClean="0">
                              <a:solidFill>
                                <a:srgbClr val="00B050"/>
                              </a:solidFill>
                              <a:latin typeface="Cambria Math" panose="02040503050406030204" pitchFamily="18" charset="0"/>
                            </a:rPr>
                            <m:t>𝒋</m:t>
                          </m:r>
                        </m:sub>
                      </m:sSub>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6" name="文本框 65">
                <a:extLst>
                  <a:ext uri="{FF2B5EF4-FFF2-40B4-BE49-F238E27FC236}">
                    <a16:creationId xmlns:a16="http://schemas.microsoft.com/office/drawing/2014/main" id="{36410FF2-5EBD-46C9-9283-45C3536BBEFA}"/>
                  </a:ext>
                </a:extLst>
              </p:cNvPr>
              <p:cNvSpPr txBox="1">
                <a:spLocks noRot="1" noChangeAspect="1" noMove="1" noResize="1" noEditPoints="1" noAdjustHandles="1" noChangeArrowheads="1" noChangeShapeType="1" noTextEdit="1"/>
              </p:cNvSpPr>
              <p:nvPr/>
            </p:nvSpPr>
            <p:spPr>
              <a:xfrm>
                <a:off x="6327747" y="4256759"/>
                <a:ext cx="391069" cy="404341"/>
              </a:xfrm>
              <a:prstGeom prst="rect">
                <a:avLst/>
              </a:prstGeom>
              <a:blipFill>
                <a:blip r:embed="rId24"/>
                <a:stretch>
                  <a:fillRect l="-25000" r="-12500" b="-238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17F5A54F-BB8F-481F-9EC0-930BA2F35BCC}"/>
                  </a:ext>
                </a:extLst>
              </p:cNvPr>
              <p:cNvSpPr/>
              <p:nvPr/>
            </p:nvSpPr>
            <p:spPr>
              <a:xfrm>
                <a:off x="3950881" y="5655472"/>
                <a:ext cx="4548938" cy="526491"/>
              </a:xfrm>
              <a:prstGeom prst="rect">
                <a:avLst/>
              </a:prstGeom>
            </p:spPr>
            <p:txBody>
              <a:bodyPr wrap="none">
                <a:spAutoFit/>
              </a:bodyPr>
              <a:lstStyle/>
              <a:p>
                <a:pPr defTabSz="457200"/>
                <a14:m>
                  <m:oMath xmlns:m="http://schemas.openxmlformats.org/officeDocument/2006/math">
                    <m:r>
                      <a:rPr lang="en-US" altLang="zh-CN" sz="2200" i="1" smtClean="0">
                        <a:solidFill>
                          <a:srgbClr val="C00000"/>
                        </a:solidFill>
                        <a:latin typeface="Cambria Math" panose="02040503050406030204" pitchFamily="18" charset="0"/>
                      </a:rPr>
                      <m:t>=</m:t>
                    </m:r>
                  </m:oMath>
                </a14:m>
                <a:r>
                  <a:rPr lang="en-US" altLang="zh-CN" sz="2200" dirty="0">
                    <a:solidFill>
                      <a:srgbClr val="C00000"/>
                    </a:solidFill>
                    <a:latin typeface="Tw Cen MT" panose="020B0602020104020603"/>
                    <a:ea typeface="宋体" panose="02010600030101010101" pitchFamily="2" charset="-122"/>
                  </a:rPr>
                  <a:t> </a:t>
                </a:r>
                <a14:m>
                  <m:oMath xmlns:m="http://schemas.openxmlformats.org/officeDocument/2006/math">
                    <m:r>
                      <a:rPr lang="en-US" altLang="zh-CN" sz="2200" smtClean="0">
                        <a:solidFill>
                          <a:srgbClr val="0070C0"/>
                        </a:solidFill>
                        <a:latin typeface="Cambria Math" panose="02040503050406030204" pitchFamily="18" charset="0"/>
                      </a:rPr>
                      <m:t>(</m:t>
                    </m:r>
                    <m:sSubSup>
                      <m:sSubSupPr>
                        <m:ctrlPr>
                          <a:rPr lang="en-US" altLang="zh-CN" sz="2200" i="1">
                            <a:solidFill>
                              <a:srgbClr val="0070C0"/>
                            </a:solidFill>
                            <a:latin typeface="Cambria Math" panose="02040503050406030204" pitchFamily="18" charset="0"/>
                          </a:rPr>
                        </m:ctrlPr>
                      </m:sSubSupPr>
                      <m:e>
                        <m:acc>
                          <m:accPr>
                            <m:chr m:val="̂"/>
                            <m:ctrlPr>
                              <a:rPr lang="en-US" altLang="zh-CN" sz="2200" i="1">
                                <a:solidFill>
                                  <a:srgbClr val="0070C0"/>
                                </a:solidFill>
                                <a:latin typeface="Cambria Math" panose="02040503050406030204" pitchFamily="18" charset="0"/>
                              </a:rPr>
                            </m:ctrlPr>
                          </m:accPr>
                          <m:e>
                            <m:r>
                              <a:rPr lang="en-US" altLang="zh-CN" sz="2200" i="1">
                                <a:solidFill>
                                  <a:srgbClr val="0070C0"/>
                                </a:solidFill>
                                <a:latin typeface="Cambria Math" panose="02040503050406030204" pitchFamily="18" charset="0"/>
                              </a:rPr>
                              <m:t>𝒚</m:t>
                            </m:r>
                          </m:e>
                        </m:acc>
                      </m:e>
                      <m:sub>
                        <m:r>
                          <a:rPr lang="en-US" altLang="zh-CN" sz="2200" i="1">
                            <a:solidFill>
                              <a:srgbClr val="0070C0"/>
                            </a:solidFill>
                            <a:latin typeface="Cambria Math" panose="02040503050406030204" pitchFamily="18" charset="0"/>
                          </a:rPr>
                          <m:t>𝒌</m:t>
                        </m:r>
                      </m:sub>
                      <m:sup>
                        <m:r>
                          <a:rPr lang="en-US" altLang="zh-CN" sz="2200" i="1">
                            <a:solidFill>
                              <a:srgbClr val="0070C0"/>
                            </a:solidFill>
                            <a:latin typeface="Cambria Math" panose="02040503050406030204" pitchFamily="18" charset="0"/>
                          </a:rPr>
                          <m:t>𝒋</m:t>
                        </m:r>
                      </m:sup>
                    </m:sSubSup>
                    <m:r>
                      <a:rPr lang="en-US" altLang="zh-CN" sz="2200" i="1">
                        <a:solidFill>
                          <a:srgbClr val="0070C0"/>
                        </a:solidFill>
                        <a:latin typeface="Cambria Math" panose="02040503050406030204" pitchFamily="18" charset="0"/>
                      </a:rPr>
                      <m:t>−</m:t>
                    </m:r>
                    <m:sSubSup>
                      <m:sSubSupPr>
                        <m:ctrlPr>
                          <a:rPr lang="en-US" altLang="zh-CN" sz="2200" i="1">
                            <a:solidFill>
                              <a:srgbClr val="0070C0"/>
                            </a:solidFill>
                            <a:latin typeface="Cambria Math" panose="02040503050406030204" pitchFamily="18" charset="0"/>
                          </a:rPr>
                        </m:ctrlPr>
                      </m:sSubSupPr>
                      <m:e>
                        <m:r>
                          <a:rPr lang="en-US" altLang="zh-CN" sz="2200" i="1">
                            <a:solidFill>
                              <a:srgbClr val="0070C0"/>
                            </a:solidFill>
                            <a:latin typeface="Cambria Math" panose="02040503050406030204" pitchFamily="18" charset="0"/>
                          </a:rPr>
                          <m:t>𝒚</m:t>
                        </m:r>
                      </m:e>
                      <m:sub>
                        <m:r>
                          <a:rPr lang="en-US" altLang="zh-CN" sz="2200" i="1">
                            <a:solidFill>
                              <a:srgbClr val="0070C0"/>
                            </a:solidFill>
                            <a:latin typeface="Cambria Math" panose="02040503050406030204" pitchFamily="18" charset="0"/>
                          </a:rPr>
                          <m:t>𝒌</m:t>
                        </m:r>
                      </m:sub>
                      <m:sup>
                        <m:r>
                          <a:rPr lang="en-US" altLang="zh-CN" sz="2200" i="1">
                            <a:solidFill>
                              <a:srgbClr val="0070C0"/>
                            </a:solidFill>
                            <a:latin typeface="Cambria Math" panose="02040503050406030204" pitchFamily="18" charset="0"/>
                          </a:rPr>
                          <m:t>𝒋</m:t>
                        </m:r>
                      </m:sup>
                    </m:sSubSup>
                    <m:r>
                      <a:rPr lang="en-US" altLang="zh-CN" sz="2200" i="1" smtClean="0">
                        <a:solidFill>
                          <a:srgbClr val="0070C0"/>
                        </a:solidFill>
                        <a:latin typeface="Cambria Math" panose="02040503050406030204" pitchFamily="18" charset="0"/>
                      </a:rPr>
                      <m:t>)</m:t>
                    </m:r>
                    <m:r>
                      <a:rPr lang="en-US" altLang="zh-CN" sz="2200" i="1">
                        <a:solidFill>
                          <a:srgbClr val="0070C0"/>
                        </a:solidFill>
                        <a:latin typeface="Cambria Math" panose="02040503050406030204" pitchFamily="18" charset="0"/>
                      </a:rPr>
                      <m:t> </m:t>
                    </m:r>
                    <m:r>
                      <a:rPr lang="en-US" altLang="zh-CN" sz="2200" i="1">
                        <a:solidFill>
                          <a:srgbClr val="C00000"/>
                        </a:solidFill>
                        <a:latin typeface="Cambria Math" panose="02040503050406030204" pitchFamily="18" charset="0"/>
                        <a:ea typeface="Cambria Math" panose="02040503050406030204" pitchFamily="18" charset="0"/>
                      </a:rPr>
                      <m:t>∙</m:t>
                    </m:r>
                    <m:r>
                      <a:rPr lang="en-US" altLang="zh-CN" sz="2200" b="1" i="1" smtClean="0">
                        <a:solidFill>
                          <a:srgbClr val="00B050"/>
                        </a:solidFill>
                        <a:latin typeface="Cambria Math" panose="02040503050406030204" pitchFamily="18" charset="0"/>
                        <a:ea typeface="Cambria Math" panose="02040503050406030204" pitchFamily="18" charset="0"/>
                      </a:rPr>
                      <m:t>𝒇</m:t>
                    </m:r>
                    <m:r>
                      <a:rPr lang="en-US" altLang="zh-CN" sz="2200" b="1" i="1" smtClean="0">
                        <a:solidFill>
                          <a:srgbClr val="00B050"/>
                        </a:solidFill>
                        <a:latin typeface="Cambria Math" panose="02040503050406030204" pitchFamily="18" charset="0"/>
                        <a:ea typeface="Cambria Math" panose="02040503050406030204" pitchFamily="18" charset="0"/>
                      </a:rPr>
                      <m:t>(</m:t>
                    </m:r>
                    <m:sSub>
                      <m:sSubPr>
                        <m:ctrlPr>
                          <a:rPr lang="en-US" altLang="zh-CN" sz="2200" b="1" i="1">
                            <a:solidFill>
                              <a:srgbClr val="00B050"/>
                            </a:solidFill>
                            <a:latin typeface="Cambria Math" panose="02040503050406030204" pitchFamily="18" charset="0"/>
                          </a:rPr>
                        </m:ctrlPr>
                      </m:sSubPr>
                      <m:e>
                        <m:r>
                          <a:rPr lang="zh-CN" altLang="en-US" sz="2200" b="1" i="1">
                            <a:solidFill>
                              <a:srgbClr val="00B050"/>
                            </a:solidFill>
                            <a:latin typeface="Cambria Math" panose="02040503050406030204" pitchFamily="18" charset="0"/>
                          </a:rPr>
                          <m:t>𝜷</m:t>
                        </m:r>
                      </m:e>
                      <m:sub>
                        <m:r>
                          <a:rPr lang="en-US" altLang="zh-CN" sz="2200" b="1" i="1">
                            <a:solidFill>
                              <a:srgbClr val="00B050"/>
                            </a:solidFill>
                            <a:latin typeface="Cambria Math" panose="02040503050406030204" pitchFamily="18" charset="0"/>
                          </a:rPr>
                          <m:t>𝒋</m:t>
                        </m:r>
                      </m:sub>
                    </m:sSub>
                    <m:r>
                      <a:rPr lang="en-US" altLang="zh-CN" sz="2200" b="1" i="1" smtClean="0">
                        <a:solidFill>
                          <a:srgbClr val="00B050"/>
                        </a:solidFill>
                        <a:latin typeface="Cambria Math" panose="02040503050406030204" pitchFamily="18" charset="0"/>
                      </a:rPr>
                      <m:t>)</m:t>
                    </m:r>
                    <m:r>
                      <a:rPr lang="en-US" altLang="zh-CN" sz="2200" b="1" i="1">
                        <a:solidFill>
                          <a:srgbClr val="00B050"/>
                        </a:solidFill>
                        <a:latin typeface="Cambria Math" panose="02040503050406030204" pitchFamily="18" charset="0"/>
                      </a:rPr>
                      <m:t>(</m:t>
                    </m:r>
                    <m:r>
                      <a:rPr lang="en-US" altLang="zh-CN" sz="2200" b="1" i="1">
                        <a:solidFill>
                          <a:srgbClr val="00B050"/>
                        </a:solidFill>
                        <a:latin typeface="Cambria Math" panose="02040503050406030204" pitchFamily="18" charset="0"/>
                      </a:rPr>
                      <m:t>𝟏</m:t>
                    </m:r>
                    <m:r>
                      <a:rPr lang="en-US" altLang="zh-CN" sz="2200" b="1" i="1">
                        <a:solidFill>
                          <a:srgbClr val="00B050"/>
                        </a:solidFill>
                        <a:latin typeface="Cambria Math" panose="02040503050406030204" pitchFamily="18" charset="0"/>
                      </a:rPr>
                      <m:t>−</m:t>
                    </m:r>
                    <m:r>
                      <a:rPr lang="en-US" altLang="zh-CN" sz="2200" b="1" i="1" smtClean="0">
                        <a:solidFill>
                          <a:srgbClr val="00B050"/>
                        </a:solidFill>
                        <a:latin typeface="Cambria Math" panose="02040503050406030204" pitchFamily="18" charset="0"/>
                      </a:rPr>
                      <m:t>𝒇</m:t>
                    </m:r>
                    <m:r>
                      <a:rPr lang="en-US" altLang="zh-CN" sz="2200" b="1" i="1" smtClean="0">
                        <a:solidFill>
                          <a:srgbClr val="00B050"/>
                        </a:solidFill>
                        <a:latin typeface="Cambria Math" panose="02040503050406030204" pitchFamily="18" charset="0"/>
                      </a:rPr>
                      <m:t>(</m:t>
                    </m:r>
                    <m:sSub>
                      <m:sSubPr>
                        <m:ctrlPr>
                          <a:rPr lang="en-US" altLang="zh-CN" sz="2200" b="1" i="1">
                            <a:solidFill>
                              <a:srgbClr val="00B050"/>
                            </a:solidFill>
                            <a:latin typeface="Cambria Math" panose="02040503050406030204" pitchFamily="18" charset="0"/>
                          </a:rPr>
                        </m:ctrlPr>
                      </m:sSubPr>
                      <m:e>
                        <m:r>
                          <a:rPr lang="zh-CN" altLang="en-US" sz="2200" b="1" i="1">
                            <a:solidFill>
                              <a:srgbClr val="00B050"/>
                            </a:solidFill>
                            <a:latin typeface="Cambria Math" panose="02040503050406030204" pitchFamily="18" charset="0"/>
                          </a:rPr>
                          <m:t>𝜷</m:t>
                        </m:r>
                      </m:e>
                      <m:sub>
                        <m:r>
                          <a:rPr lang="en-US" altLang="zh-CN" sz="2200" b="1" i="1">
                            <a:solidFill>
                              <a:srgbClr val="00B050"/>
                            </a:solidFill>
                            <a:latin typeface="Cambria Math" panose="02040503050406030204" pitchFamily="18" charset="0"/>
                          </a:rPr>
                          <m:t>𝒋</m:t>
                        </m:r>
                      </m:sub>
                    </m:sSub>
                    <m:r>
                      <a:rPr lang="en-US" altLang="zh-CN" sz="2200" b="1" i="1" smtClean="0">
                        <a:solidFill>
                          <a:srgbClr val="00B050"/>
                        </a:solidFill>
                        <a:latin typeface="Cambria Math" panose="02040503050406030204" pitchFamily="18" charset="0"/>
                      </a:rPr>
                      <m:t>)</m:t>
                    </m:r>
                    <m:r>
                      <a:rPr lang="en-US" altLang="zh-CN" sz="2200" b="1" i="1">
                        <a:solidFill>
                          <a:srgbClr val="00B050"/>
                        </a:solidFill>
                        <a:latin typeface="Cambria Math" panose="02040503050406030204" pitchFamily="18" charset="0"/>
                      </a:rPr>
                      <m:t>)</m:t>
                    </m:r>
                    <m:r>
                      <a:rPr lang="en-US" altLang="zh-CN" sz="2200" i="1">
                        <a:solidFill>
                          <a:srgbClr val="C00000"/>
                        </a:solidFill>
                        <a:latin typeface="Cambria Math" panose="02040503050406030204" pitchFamily="18" charset="0"/>
                        <a:ea typeface="Cambria Math" panose="02040503050406030204" pitchFamily="18" charset="0"/>
                      </a:rPr>
                      <m:t>∙</m:t>
                    </m:r>
                    <m:sSub>
                      <m:sSubPr>
                        <m:ctrlPr>
                          <a:rPr lang="en-US" altLang="zh-CN" sz="2200" b="1" i="1">
                            <a:solidFill>
                              <a:srgbClr val="FF33CC"/>
                            </a:solidFill>
                            <a:latin typeface="Cambria Math" panose="02040503050406030204" pitchFamily="18" charset="0"/>
                          </a:rPr>
                        </m:ctrlPr>
                      </m:sSubPr>
                      <m:e>
                        <m:r>
                          <a:rPr lang="zh-CN" altLang="en-US" sz="2200" b="1" i="1" smtClean="0">
                            <a:solidFill>
                              <a:srgbClr val="FF33CC"/>
                            </a:solidFill>
                            <a:latin typeface="Cambria Math" panose="02040503050406030204" pitchFamily="18" charset="0"/>
                          </a:rPr>
                          <m:t>𝜶</m:t>
                        </m:r>
                      </m:e>
                      <m:sub>
                        <m:r>
                          <a:rPr lang="en-US" altLang="zh-CN" sz="2200" b="1" i="1">
                            <a:solidFill>
                              <a:srgbClr val="FF33CC"/>
                            </a:solidFill>
                            <a:latin typeface="Cambria Math" panose="02040503050406030204" pitchFamily="18" charset="0"/>
                          </a:rPr>
                          <m:t>𝒉</m:t>
                        </m:r>
                      </m:sub>
                    </m:sSub>
                  </m:oMath>
                </a14:m>
                <a:endParaRPr lang="zh-CN" altLang="en-US" sz="2200" dirty="0">
                  <a:solidFill>
                    <a:prstClr val="black"/>
                  </a:solidFill>
                  <a:latin typeface="Tw Cen MT" panose="020B0602020104020603"/>
                  <a:ea typeface="宋体" panose="02010600030101010101" pitchFamily="2" charset="-122"/>
                </a:endParaRPr>
              </a:p>
            </p:txBody>
          </p:sp>
        </mc:Choice>
        <mc:Fallback xmlns="">
          <p:sp>
            <p:nvSpPr>
              <p:cNvPr id="67" name="矩形 66">
                <a:extLst>
                  <a:ext uri="{FF2B5EF4-FFF2-40B4-BE49-F238E27FC236}">
                    <a16:creationId xmlns:a16="http://schemas.microsoft.com/office/drawing/2014/main" id="{17F5A54F-BB8F-481F-9EC0-930BA2F35BCC}"/>
                  </a:ext>
                </a:extLst>
              </p:cNvPr>
              <p:cNvSpPr>
                <a:spLocks noRot="1" noChangeAspect="1" noMove="1" noResize="1" noEditPoints="1" noAdjustHandles="1" noChangeArrowheads="1" noChangeShapeType="1" noTextEdit="1"/>
              </p:cNvSpPr>
              <p:nvPr/>
            </p:nvSpPr>
            <p:spPr>
              <a:xfrm>
                <a:off x="3950881" y="5655472"/>
                <a:ext cx="4548938" cy="526491"/>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17E0454C-DDAB-490A-B21B-783451E47EB2}"/>
                  </a:ext>
                </a:extLst>
              </p:cNvPr>
              <p:cNvSpPr txBox="1"/>
              <p:nvPr/>
            </p:nvSpPr>
            <p:spPr>
              <a:xfrm>
                <a:off x="3187896" y="2231615"/>
                <a:ext cx="363305"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𝟏</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68" name="文本框 67">
                <a:extLst>
                  <a:ext uri="{FF2B5EF4-FFF2-40B4-BE49-F238E27FC236}">
                    <a16:creationId xmlns:a16="http://schemas.microsoft.com/office/drawing/2014/main" id="{17E0454C-DDAB-490A-B21B-783451E47EB2}"/>
                  </a:ext>
                </a:extLst>
              </p:cNvPr>
              <p:cNvSpPr txBox="1">
                <a:spLocks noRot="1" noChangeAspect="1" noMove="1" noResize="1" noEditPoints="1" noAdjustHandles="1" noChangeArrowheads="1" noChangeShapeType="1" noTextEdit="1"/>
              </p:cNvSpPr>
              <p:nvPr/>
            </p:nvSpPr>
            <p:spPr>
              <a:xfrm>
                <a:off x="3187896" y="2231615"/>
                <a:ext cx="363305" cy="307777"/>
              </a:xfrm>
              <a:prstGeom prst="rect">
                <a:avLst/>
              </a:prstGeom>
              <a:blipFill>
                <a:blip r:embed="rId26"/>
                <a:stretch>
                  <a:fillRect l="-8333" r="-6667"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C1CA5A73-B96C-4BE8-AED5-A4B2AAEDF1B2}"/>
                  </a:ext>
                </a:extLst>
              </p:cNvPr>
              <p:cNvSpPr txBox="1"/>
              <p:nvPr/>
            </p:nvSpPr>
            <p:spPr>
              <a:xfrm>
                <a:off x="3961601" y="2231615"/>
                <a:ext cx="339259"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𝟐</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69" name="文本框 68">
                <a:extLst>
                  <a:ext uri="{FF2B5EF4-FFF2-40B4-BE49-F238E27FC236}">
                    <a16:creationId xmlns:a16="http://schemas.microsoft.com/office/drawing/2014/main" id="{C1CA5A73-B96C-4BE8-AED5-A4B2AAEDF1B2}"/>
                  </a:ext>
                </a:extLst>
              </p:cNvPr>
              <p:cNvSpPr txBox="1">
                <a:spLocks noRot="1" noChangeAspect="1" noMove="1" noResize="1" noEditPoints="1" noAdjustHandles="1" noChangeArrowheads="1" noChangeShapeType="1" noTextEdit="1"/>
              </p:cNvSpPr>
              <p:nvPr/>
            </p:nvSpPr>
            <p:spPr>
              <a:xfrm>
                <a:off x="3961601" y="2231615"/>
                <a:ext cx="339259" cy="307777"/>
              </a:xfrm>
              <a:prstGeom prst="rect">
                <a:avLst/>
              </a:prstGeom>
              <a:blipFill>
                <a:blip r:embed="rId27"/>
                <a:stretch>
                  <a:fillRect l="-12500" r="-10714"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F73B7F07-DBB4-482B-B94C-0C17468361E1}"/>
                  </a:ext>
                </a:extLst>
              </p:cNvPr>
              <p:cNvSpPr txBox="1"/>
              <p:nvPr/>
            </p:nvSpPr>
            <p:spPr>
              <a:xfrm>
                <a:off x="5226966" y="2221593"/>
                <a:ext cx="369717" cy="30777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𝒉</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70" name="文本框 69">
                <a:extLst>
                  <a:ext uri="{FF2B5EF4-FFF2-40B4-BE49-F238E27FC236}">
                    <a16:creationId xmlns:a16="http://schemas.microsoft.com/office/drawing/2014/main" id="{F73B7F07-DBB4-482B-B94C-0C17468361E1}"/>
                  </a:ext>
                </a:extLst>
              </p:cNvPr>
              <p:cNvSpPr txBox="1">
                <a:spLocks noRot="1" noChangeAspect="1" noMove="1" noResize="1" noEditPoints="1" noAdjustHandles="1" noChangeArrowheads="1" noChangeShapeType="1" noTextEdit="1"/>
              </p:cNvSpPr>
              <p:nvPr/>
            </p:nvSpPr>
            <p:spPr>
              <a:xfrm>
                <a:off x="5226966" y="2221593"/>
                <a:ext cx="369717" cy="307777"/>
              </a:xfrm>
              <a:prstGeom prst="rect">
                <a:avLst/>
              </a:prstGeom>
              <a:blipFill>
                <a:blip r:embed="rId28"/>
                <a:stretch>
                  <a:fillRect l="-8197" r="-8197"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20281AE-FD78-46CB-BFEB-165045758764}"/>
                  </a:ext>
                </a:extLst>
              </p:cNvPr>
              <p:cNvSpPr txBox="1"/>
              <p:nvPr/>
            </p:nvSpPr>
            <p:spPr>
              <a:xfrm>
                <a:off x="6421137" y="2243495"/>
                <a:ext cx="364907" cy="335413"/>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𝜶</m:t>
                          </m:r>
                        </m:e>
                        <m:sub>
                          <m:r>
                            <a:rPr lang="en-US" altLang="zh-CN" sz="2000" b="1" i="1" smtClean="0">
                              <a:solidFill>
                                <a:prstClr val="black"/>
                              </a:solidFill>
                              <a:latin typeface="Cambria Math" panose="02040503050406030204" pitchFamily="18" charset="0"/>
                            </a:rPr>
                            <m:t>𝒒</m:t>
                          </m:r>
                        </m:sub>
                      </m:sSub>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71" name="文本框 70">
                <a:extLst>
                  <a:ext uri="{FF2B5EF4-FFF2-40B4-BE49-F238E27FC236}">
                    <a16:creationId xmlns:a16="http://schemas.microsoft.com/office/drawing/2014/main" id="{920281AE-FD78-46CB-BFEB-165045758764}"/>
                  </a:ext>
                </a:extLst>
              </p:cNvPr>
              <p:cNvSpPr txBox="1">
                <a:spLocks noRot="1" noChangeAspect="1" noMove="1" noResize="1" noEditPoints="1" noAdjustHandles="1" noChangeArrowheads="1" noChangeShapeType="1" noTextEdit="1"/>
              </p:cNvSpPr>
              <p:nvPr/>
            </p:nvSpPr>
            <p:spPr>
              <a:xfrm>
                <a:off x="6421137" y="2243495"/>
                <a:ext cx="364907" cy="335413"/>
              </a:xfrm>
              <a:prstGeom prst="rect">
                <a:avLst/>
              </a:prstGeom>
              <a:blipFill>
                <a:blip r:embed="rId29"/>
                <a:stretch>
                  <a:fillRect l="-8333" r="-8333" b="-23636"/>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E17212FC-B4B8-4514-99D8-01E4D259A920}"/>
              </a:ext>
            </a:extLst>
          </p:cNvPr>
          <p:cNvPicPr>
            <a:picLocks noChangeAspect="1"/>
          </p:cNvPicPr>
          <p:nvPr/>
        </p:nvPicPr>
        <p:blipFill>
          <a:blip r:embed="rId30"/>
          <a:stretch>
            <a:fillRect/>
          </a:stretch>
        </p:blipFill>
        <p:spPr>
          <a:xfrm>
            <a:off x="8499819" y="4023462"/>
            <a:ext cx="3613694" cy="2706459"/>
          </a:xfrm>
          <a:prstGeom prst="rect">
            <a:avLst/>
          </a:prstGeom>
        </p:spPr>
      </p:pic>
    </p:spTree>
    <p:extLst>
      <p:ext uri="{BB962C8B-B14F-4D97-AF65-F5344CB8AC3E}">
        <p14:creationId xmlns:p14="http://schemas.microsoft.com/office/powerpoint/2010/main" val="276627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randombar(horizontal)">
                                      <p:cBhvr>
                                        <p:cTn id="7" dur="500"/>
                                        <p:tgtEl>
                                          <p:spTgt spid="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7" end="7"/>
                                            </p:txEl>
                                          </p:spTgt>
                                        </p:tgtEl>
                                        <p:attrNameLst>
                                          <p:attrName>style.visibility</p:attrName>
                                        </p:attrNameLst>
                                      </p:cBhvr>
                                      <p:to>
                                        <p:strVal val="visible"/>
                                      </p:to>
                                    </p:set>
                                    <p:animEffect transition="in" filter="wipe(left)">
                                      <p:cBhvr>
                                        <p:cTn id="12" dur="500"/>
                                        <p:tgtEl>
                                          <p:spTgt spid="6">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randombar(horizontal)">
                                      <p:cBhvr>
                                        <p:cTn id="17" dur="500"/>
                                        <p:tgtEl>
                                          <p:spTgt spid="6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randombar(horizontal)">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animEffect transition="in" filter="wipe(left)">
                                      <p:cBhvr>
                                        <p:cTn id="25" dur="500"/>
                                        <p:tgtEl>
                                          <p:spTgt spid="6">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wipe(left)">
                                      <p:cBhvr>
                                        <p:cTn id="3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5B4A41E-0D75-433E-979B-5577481E2F77}"/>
                  </a:ext>
                </a:extLst>
              </p:cNvPr>
              <p:cNvSpPr/>
              <p:nvPr/>
            </p:nvSpPr>
            <p:spPr>
              <a:xfrm>
                <a:off x="0" y="655847"/>
                <a:ext cx="3028335" cy="1838901"/>
              </a:xfrm>
              <a:prstGeom prst="rect">
                <a:avLst/>
              </a:prstGeom>
            </p:spPr>
            <p:txBody>
              <a:bodyPr wrap="square">
                <a:spAutoFit/>
              </a:bodyPr>
              <a:lstStyle/>
              <a:p>
                <a:pPr lvl="1" defTabSz="457200">
                  <a:lnSpc>
                    <a:spcPct val="150000"/>
                  </a:lnSpc>
                </a:pPr>
                <a14:m>
                  <m:oMathPara xmlns:m="http://schemas.openxmlformats.org/officeDocument/2006/math">
                    <m:oMathParaPr>
                      <m:jc m:val="left"/>
                    </m:oMathParaPr>
                    <m:oMath xmlns:m="http://schemas.openxmlformats.org/officeDocument/2006/math">
                      <m:r>
                        <m:rPr>
                          <m:sty m:val="p"/>
                        </m:rPr>
                        <a:rPr lang="en-US" altLang="zh-CN" sz="2000" i="1" dirty="0" smtClean="0">
                          <a:solidFill>
                            <a:srgbClr val="C00000"/>
                          </a:solidFill>
                          <a:latin typeface="Cambria Math" panose="02040503050406030204" pitchFamily="18" charset="0"/>
                        </a:rPr>
                        <m:t>L</m:t>
                      </m:r>
                      <m:r>
                        <a:rPr lang="en-US" altLang="zh-CN" sz="2000" i="1">
                          <a:solidFill>
                            <a:srgbClr val="C00000"/>
                          </a:solidFill>
                          <a:latin typeface="Cambria Math" panose="02040503050406030204" pitchFamily="18" charset="0"/>
                        </a:rPr>
                        <m:t>=</m:t>
                      </m:r>
                      <m:f>
                        <m:fPr>
                          <m:ctrlPr>
                            <a:rPr lang="en-US" altLang="zh-CN" sz="2000" i="1" smtClean="0">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r>
                            <a:rPr lang="en-US" altLang="zh-CN" sz="2000" i="1">
                              <a:solidFill>
                                <a:srgbClr val="C00000"/>
                              </a:solidFill>
                              <a:latin typeface="Cambria Math" panose="02040503050406030204" pitchFamily="18" charset="0"/>
                            </a:rPr>
                            <m:t>𝟐</m:t>
                          </m:r>
                        </m:den>
                      </m:f>
                      <m:nary>
                        <m:naryPr>
                          <m:chr m:val="∑"/>
                          <m:ctrlPr>
                            <a:rPr lang="en-US" altLang="zh-CN" sz="2000" i="1">
                              <a:solidFill>
                                <a:srgbClr val="C00000"/>
                              </a:solidFill>
                              <a:latin typeface="Cambria Math" panose="02040503050406030204" pitchFamily="18" charset="0"/>
                            </a:rPr>
                          </m:ctrlPr>
                        </m:naryPr>
                        <m:sub>
                          <m:r>
                            <m:rPr>
                              <m:brk m:alnAt="23"/>
                            </m:rPr>
                            <a:rPr lang="en-US" altLang="zh-CN" sz="2000" i="1">
                              <a:solidFill>
                                <a:srgbClr val="C00000"/>
                              </a:solidFill>
                              <a:latin typeface="Cambria Math" panose="02040503050406030204" pitchFamily="18" charset="0"/>
                            </a:rPr>
                            <m:t>𝒋</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𝟏</m:t>
                          </m:r>
                        </m:sub>
                        <m:sup>
                          <m:r>
                            <a:rPr lang="en-US" altLang="zh-CN" sz="2000" i="1">
                              <a:solidFill>
                                <a:srgbClr val="C00000"/>
                              </a:solidFill>
                              <a:latin typeface="Cambria Math" panose="02040503050406030204" pitchFamily="18" charset="0"/>
                            </a:rPr>
                            <m:t>𝒍</m:t>
                          </m:r>
                        </m:sup>
                        <m:e>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𝒚</m:t>
                                      </m:r>
                                    </m:e>
                                  </m:acc>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𝒚</m:t>
                                  </m:r>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e>
                            <m:sup>
                              <m:r>
                                <a:rPr lang="en-US" altLang="zh-CN" sz="2000" i="1">
                                  <a:solidFill>
                                    <a:srgbClr val="C00000"/>
                                  </a:solidFill>
                                  <a:latin typeface="Cambria Math" panose="02040503050406030204" pitchFamily="18" charset="0"/>
                                </a:rPr>
                                <m:t>𝟐</m:t>
                              </m:r>
                            </m:sup>
                          </m:sSup>
                        </m:e>
                      </m:nary>
                    </m:oMath>
                  </m:oMathPara>
                </a14:m>
                <a:endParaRPr lang="zh-CN" altLang="en-US" sz="2000" dirty="0">
                  <a:solidFill>
                    <a:prstClr val="black"/>
                  </a:solidFill>
                  <a:latin typeface="Tw Cen MT" panose="020B0602020104020603"/>
                  <a:ea typeface="宋体" panose="02010600030101010101" pitchFamily="2" charset="-122"/>
                </a:endParaRPr>
              </a:p>
              <a:p>
                <a:pPr lvl="1" defTabSz="457200">
                  <a:lnSpc>
                    <a:spcPct val="150000"/>
                  </a:lnSpc>
                </a:pPr>
                <a:endParaRPr lang="zh-CN" altLang="en-US" dirty="0">
                  <a:solidFill>
                    <a:prstClr val="black"/>
                  </a:solidFill>
                  <a:latin typeface="Tw Cen MT" panose="020B0602020104020603"/>
                  <a:ea typeface="宋体" panose="02010600030101010101" pitchFamily="2" charset="-122"/>
                </a:endParaRPr>
              </a:p>
            </p:txBody>
          </p:sp>
        </mc:Choice>
        <mc:Fallback xmlns="">
          <p:sp>
            <p:nvSpPr>
              <p:cNvPr id="6" name="矩形 5">
                <a:extLst>
                  <a:ext uri="{FF2B5EF4-FFF2-40B4-BE49-F238E27FC236}">
                    <a16:creationId xmlns:a16="http://schemas.microsoft.com/office/drawing/2014/main" id="{F5B4A41E-0D75-433E-979B-5577481E2F77}"/>
                  </a:ext>
                </a:extLst>
              </p:cNvPr>
              <p:cNvSpPr>
                <a:spLocks noRot="1" noChangeAspect="1" noMove="1" noResize="1" noEditPoints="1" noAdjustHandles="1" noChangeArrowheads="1" noChangeShapeType="1" noTextEdit="1"/>
              </p:cNvSpPr>
              <p:nvPr/>
            </p:nvSpPr>
            <p:spPr>
              <a:xfrm>
                <a:off x="0" y="655847"/>
                <a:ext cx="3028335" cy="1838901"/>
              </a:xfrm>
              <a:prstGeom prst="rect">
                <a:avLst/>
              </a:prstGeom>
              <a:blipFill>
                <a:blip r:embed="rId4"/>
                <a:stretch>
                  <a:fillRect/>
                </a:stretch>
              </a:blipFill>
            </p:spPr>
            <p:txBody>
              <a:bodyPr/>
              <a:lstStyle/>
              <a:p>
                <a:r>
                  <a:rPr lang="zh-CN" altLang="en-US">
                    <a:noFill/>
                  </a:rPr>
                  <a:t> </a:t>
                </a:r>
              </a:p>
            </p:txBody>
          </p:sp>
        </mc:Fallback>
      </mc:AlternateContent>
      <p:sp>
        <p:nvSpPr>
          <p:cNvPr id="8" name="矩形: 圆角 7">
            <a:extLst>
              <a:ext uri="{FF2B5EF4-FFF2-40B4-BE49-F238E27FC236}">
                <a16:creationId xmlns:a16="http://schemas.microsoft.com/office/drawing/2014/main" id="{BB4CEBD4-6B5C-43AC-B0D1-131859DFF508}"/>
              </a:ext>
            </a:extLst>
          </p:cNvPr>
          <p:cNvSpPr/>
          <p:nvPr/>
        </p:nvSpPr>
        <p:spPr>
          <a:xfrm>
            <a:off x="2753547" y="2305848"/>
            <a:ext cx="2929497" cy="609600"/>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A01B3CB-E0A4-4DD8-A5CF-1B5D0C6F38B0}"/>
                  </a:ext>
                </a:extLst>
              </p:cNvPr>
              <p:cNvSpPr txBox="1"/>
              <p:nvPr/>
            </p:nvSpPr>
            <p:spPr>
              <a:xfrm>
                <a:off x="4306529" y="2991597"/>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0" name="文本框 9">
                <a:extLst>
                  <a:ext uri="{FF2B5EF4-FFF2-40B4-BE49-F238E27FC236}">
                    <a16:creationId xmlns:a16="http://schemas.microsoft.com/office/drawing/2014/main" id="{9A01B3CB-E0A4-4DD8-A5CF-1B5D0C6F38B0}"/>
                  </a:ext>
                </a:extLst>
              </p:cNvPr>
              <p:cNvSpPr txBox="1">
                <a:spLocks noRot="1" noChangeAspect="1" noMove="1" noResize="1" noEditPoints="1" noAdjustHandles="1" noChangeArrowheads="1" noChangeShapeType="1" noTextEdit="1"/>
              </p:cNvSpPr>
              <p:nvPr/>
            </p:nvSpPr>
            <p:spPr>
              <a:xfrm>
                <a:off x="4306529" y="2991597"/>
                <a:ext cx="334451" cy="367986"/>
              </a:xfrm>
              <a:prstGeom prst="rect">
                <a:avLst/>
              </a:prstGeom>
              <a:blipFill>
                <a:blip r:embed="rId5"/>
                <a:stretch>
                  <a:fillRect l="-16364" r="-727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2E1122C-CC16-48C4-A5FD-AC165EAE2EF9}"/>
                  </a:ext>
                </a:extLst>
              </p:cNvPr>
              <p:cNvSpPr/>
              <p:nvPr/>
            </p:nvSpPr>
            <p:spPr>
              <a:xfrm>
                <a:off x="6622543" y="2043649"/>
                <a:ext cx="2351669" cy="847220"/>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𝜷</m:t>
                          </m:r>
                        </m:e>
                        <m:sub>
                          <m:r>
                            <a:rPr lang="en-US" altLang="zh-CN" b="1" i="1">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nary>
                        <m:naryPr>
                          <m:chr m:val="∑"/>
                          <m:ctrlPr>
                            <a:rPr lang="en-US" altLang="zh-CN" b="1" i="1">
                              <a:solidFill>
                                <a:prstClr val="black">
                                  <a:lumMod val="95000"/>
                                  <a:lumOff val="5000"/>
                                </a:prstClr>
                              </a:solidFill>
                              <a:latin typeface="Cambria Math" panose="02040503050406030204" pitchFamily="18" charset="0"/>
                            </a:rPr>
                          </m:ctrlPr>
                        </m:naryPr>
                        <m:sub>
                          <m:r>
                            <m:rPr>
                              <m:brk m:alnAt="23"/>
                            </m:rPr>
                            <a:rPr lang="en-US" altLang="zh-CN" b="1" i="1">
                              <a:solidFill>
                                <a:prstClr val="black">
                                  <a:lumMod val="95000"/>
                                  <a:lumOff val="5000"/>
                                </a:prstClr>
                              </a:solidFill>
                              <a:latin typeface="Cambria Math" panose="02040503050406030204" pitchFamily="18" charset="0"/>
                            </a:rPr>
                            <m:t>𝒉</m:t>
                          </m:r>
                          <m:r>
                            <a:rPr lang="en-US" altLang="zh-CN" b="1" i="1">
                              <a:solidFill>
                                <a:prstClr val="black">
                                  <a:lumMod val="95000"/>
                                  <a:lumOff val="5000"/>
                                </a:prstClr>
                              </a:solidFill>
                              <a:latin typeface="Cambria Math" panose="02040503050406030204" pitchFamily="18" charset="0"/>
                            </a:rPr>
                            <m:t>=</m:t>
                          </m:r>
                          <m:r>
                            <a:rPr lang="en-US" altLang="zh-CN" b="1" i="1">
                              <a:solidFill>
                                <a:prstClr val="black">
                                  <a:lumMod val="95000"/>
                                  <a:lumOff val="5000"/>
                                </a:prstClr>
                              </a:solidFill>
                              <a:latin typeface="Cambria Math" panose="02040503050406030204" pitchFamily="18" charset="0"/>
                            </a:rPr>
                            <m:t>𝟏</m:t>
                          </m:r>
                        </m:sub>
                        <m:sup>
                          <m:r>
                            <a:rPr lang="en-US" altLang="zh-CN" b="1" i="1">
                              <a:solidFill>
                                <a:prstClr val="black">
                                  <a:lumMod val="95000"/>
                                  <a:lumOff val="5000"/>
                                </a:prstClr>
                              </a:solidFill>
                              <a:latin typeface="Cambria Math" panose="02040503050406030204" pitchFamily="18" charset="0"/>
                            </a:rPr>
                            <m:t>𝒒</m:t>
                          </m:r>
                        </m:sup>
                        <m:e>
                          <m:sSub>
                            <m:sSubPr>
                              <m:ctrlPr>
                                <a:rPr lang="en-US" altLang="zh-CN" b="1" i="1">
                                  <a:solidFill>
                                    <a:prstClr val="black">
                                      <a:lumMod val="95000"/>
                                      <a:lumOff val="5000"/>
                                    </a:prstClr>
                                  </a:solidFill>
                                  <a:latin typeface="Cambria Math" panose="02040503050406030204" pitchFamily="18" charset="0"/>
                                </a:rPr>
                              </m:ctrlPr>
                            </m:sSubPr>
                            <m:e>
                              <m:r>
                                <a:rPr lang="en-US" altLang="zh-CN" b="1" i="1">
                                  <a:solidFill>
                                    <a:prstClr val="black">
                                      <a:lumMod val="95000"/>
                                      <a:lumOff val="5000"/>
                                    </a:prstClr>
                                  </a:solidFill>
                                  <a:latin typeface="Cambria Math" panose="02040503050406030204" pitchFamily="18" charset="0"/>
                                </a:rPr>
                                <m:t>𝒘</m:t>
                              </m:r>
                            </m:e>
                            <m:sub>
                              <m:r>
                                <a:rPr lang="en-US" altLang="zh-CN" b="1" i="1">
                                  <a:solidFill>
                                    <a:prstClr val="black">
                                      <a:lumMod val="95000"/>
                                      <a:lumOff val="5000"/>
                                    </a:prstClr>
                                  </a:solidFill>
                                  <a:latin typeface="Cambria Math" panose="02040503050406030204" pitchFamily="18" charset="0"/>
                                </a:rPr>
                                <m:t>𝒉𝒋</m:t>
                              </m:r>
                            </m:sub>
                          </m:sSub>
                        </m:e>
                      </m:nary>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𝜶</m:t>
                          </m:r>
                        </m:e>
                        <m:sub>
                          <m:r>
                            <a:rPr lang="en-US" altLang="zh-CN" b="1" i="1">
                              <a:solidFill>
                                <a:prstClr val="black">
                                  <a:lumMod val="95000"/>
                                  <a:lumOff val="5000"/>
                                </a:prstClr>
                              </a:solidFill>
                              <a:latin typeface="Cambria Math" panose="02040503050406030204" pitchFamily="18" charset="0"/>
                            </a:rPr>
                            <m:t>𝒉</m:t>
                          </m:r>
                        </m:sub>
                      </m:sSub>
                      <m:r>
                        <a:rPr lang="en-US" altLang="zh-CN" b="1" i="1">
                          <a:solidFill>
                            <a:prstClr val="black">
                              <a:lumMod val="95000"/>
                              <a:lumOff val="5000"/>
                            </a:prstClr>
                          </a:solidFill>
                          <a:latin typeface="Cambria Math" panose="02040503050406030204" pitchFamily="18" charset="0"/>
                        </a:rPr>
                        <m:t>−</m:t>
                      </m:r>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𝜽</m:t>
                          </m:r>
                        </m:e>
                        <m:sub>
                          <m:r>
                            <a:rPr lang="en-US" altLang="zh-CN" b="1" i="1">
                              <a:solidFill>
                                <a:prstClr val="black">
                                  <a:lumMod val="95000"/>
                                  <a:lumOff val="5000"/>
                                </a:prstClr>
                              </a:solidFill>
                              <a:latin typeface="Cambria Math" panose="02040503050406030204" pitchFamily="18" charset="0"/>
                            </a:rPr>
                            <m:t>𝟐</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1" name="矩形 10">
                <a:extLst>
                  <a:ext uri="{FF2B5EF4-FFF2-40B4-BE49-F238E27FC236}">
                    <a16:creationId xmlns:a16="http://schemas.microsoft.com/office/drawing/2014/main" id="{F2E1122C-CC16-48C4-A5FD-AC165EAE2EF9}"/>
                  </a:ext>
                </a:extLst>
              </p:cNvPr>
              <p:cNvSpPr>
                <a:spLocks noRot="1" noChangeAspect="1" noMove="1" noResize="1" noEditPoints="1" noAdjustHandles="1" noChangeArrowheads="1" noChangeShapeType="1" noTextEdit="1"/>
              </p:cNvSpPr>
              <p:nvPr/>
            </p:nvSpPr>
            <p:spPr>
              <a:xfrm>
                <a:off x="6622543" y="2043649"/>
                <a:ext cx="2351669" cy="847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3453F36-D4D1-41E7-837F-8634BAA18C2E}"/>
                  </a:ext>
                </a:extLst>
              </p:cNvPr>
              <p:cNvSpPr/>
              <p:nvPr/>
            </p:nvSpPr>
            <p:spPr>
              <a:xfrm>
                <a:off x="349420" y="5621602"/>
                <a:ext cx="924548" cy="665888"/>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𝑣</m:t>
                              </m:r>
                            </m:e>
                            <m:sub>
                              <m:r>
                                <a:rPr lang="en-US" altLang="zh-CN" i="1" smtClean="0">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𝒉</m:t>
                              </m:r>
                            </m:sub>
                          </m:sSub>
                        </m:den>
                      </m:f>
                      <m:r>
                        <a:rPr lang="en-US" altLang="zh-CN" i="1" smtClean="0">
                          <a:solidFill>
                            <a:srgbClr val="C0000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2" name="矩形 11">
                <a:extLst>
                  <a:ext uri="{FF2B5EF4-FFF2-40B4-BE49-F238E27FC236}">
                    <a16:creationId xmlns:a16="http://schemas.microsoft.com/office/drawing/2014/main" id="{83453F36-D4D1-41E7-837F-8634BAA18C2E}"/>
                  </a:ext>
                </a:extLst>
              </p:cNvPr>
              <p:cNvSpPr>
                <a:spLocks noRot="1" noChangeAspect="1" noMove="1" noResize="1" noEditPoints="1" noAdjustHandles="1" noChangeArrowheads="1" noChangeShapeType="1" noTextEdit="1"/>
              </p:cNvSpPr>
              <p:nvPr/>
            </p:nvSpPr>
            <p:spPr>
              <a:xfrm>
                <a:off x="349420" y="5621602"/>
                <a:ext cx="924548" cy="6658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7317DE14-D869-4D95-8114-5FF1A88471AF}"/>
                  </a:ext>
                </a:extLst>
              </p:cNvPr>
              <p:cNvSpPr/>
              <p:nvPr/>
            </p:nvSpPr>
            <p:spPr>
              <a:xfrm>
                <a:off x="398582" y="3534298"/>
                <a:ext cx="2234521"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m:rPr>
                          <m:sty m:val="p"/>
                        </m:rPr>
                        <a:rPr lang="en-US" altLang="zh-CN" i="1" dirty="0">
                          <a:solidFill>
                            <a:srgbClr val="C00000"/>
                          </a:solidFill>
                          <a:latin typeface="Cambria Math" panose="02040503050406030204" pitchFamily="18" charset="0"/>
                        </a:rPr>
                        <m:t>L</m:t>
                      </m:r>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3" name="矩形 12">
                <a:extLst>
                  <a:ext uri="{FF2B5EF4-FFF2-40B4-BE49-F238E27FC236}">
                    <a16:creationId xmlns:a16="http://schemas.microsoft.com/office/drawing/2014/main" id="{7317DE14-D869-4D95-8114-5FF1A88471AF}"/>
                  </a:ext>
                </a:extLst>
              </p:cNvPr>
              <p:cNvSpPr>
                <a:spLocks noRot="1" noChangeAspect="1" noMove="1" noResize="1" noEditPoints="1" noAdjustHandles="1" noChangeArrowheads="1" noChangeShapeType="1" noTextEdit="1"/>
              </p:cNvSpPr>
              <p:nvPr/>
            </p:nvSpPr>
            <p:spPr>
              <a:xfrm>
                <a:off x="398582" y="3534298"/>
                <a:ext cx="2234521" cy="9176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8884594E-F4C0-47B6-B3AE-BEA6E96B0663}"/>
                  </a:ext>
                </a:extLst>
              </p:cNvPr>
              <p:cNvSpPr/>
              <p:nvPr/>
            </p:nvSpPr>
            <p:spPr>
              <a:xfrm>
                <a:off x="4886940" y="3765060"/>
                <a:ext cx="3877793"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smtClean="0">
                                    <a:solidFill>
                                      <a:srgbClr val="00B050"/>
                                    </a:solidFill>
                                    <a:latin typeface="Cambria Math" panose="02040503050406030204" pitchFamily="18" charset="0"/>
                                  </a:rPr>
                                </m:ctrlPr>
                              </m:naryPr>
                              <m:sub>
                                <m:r>
                                  <m:rPr>
                                    <m:brk m:alnAt="23"/>
                                  </m:rPr>
                                  <a:rPr lang="en-US" altLang="zh-CN" b="1" i="1">
                                    <a:solidFill>
                                      <a:srgbClr val="00B050"/>
                                    </a:solidFill>
                                    <a:latin typeface="Cambria Math" panose="02040503050406030204" pitchFamily="18" charset="0"/>
                                  </a:rPr>
                                  <m:t>𝒉</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sub>
                              <m:sup>
                                <m:r>
                                  <a:rPr lang="en-US" altLang="zh-CN" b="1" i="1">
                                    <a:solidFill>
                                      <a:srgbClr val="00B050"/>
                                    </a:solidFill>
                                    <a:latin typeface="Cambria Math" panose="02040503050406030204" pitchFamily="18" charset="0"/>
                                  </a:rPr>
                                  <m:t>𝒒</m:t>
                                </m:r>
                              </m:sup>
                              <m:e>
                                <m:sSub>
                                  <m:sSubPr>
                                    <m:ctrlPr>
                                      <a:rPr lang="en-US" altLang="zh-CN" b="1" i="1">
                                        <a:solidFill>
                                          <a:srgbClr val="00B050"/>
                                        </a:solidFill>
                                        <a:latin typeface="Cambria Math" panose="02040503050406030204" pitchFamily="18" charset="0"/>
                                      </a:rPr>
                                    </m:ctrlPr>
                                  </m:sSubPr>
                                  <m:e>
                                    <m:r>
                                      <a:rPr lang="en-US" altLang="zh-CN" b="1" i="1">
                                        <a:solidFill>
                                          <a:srgbClr val="00B050"/>
                                        </a:solidFill>
                                        <a:latin typeface="Cambria Math" panose="02040503050406030204" pitchFamily="18" charset="0"/>
                                      </a:rPr>
                                      <m:t>𝒘</m:t>
                                    </m:r>
                                  </m:e>
                                  <m:sub>
                                    <m:r>
                                      <a:rPr lang="en-US" altLang="zh-CN" b="1" i="1">
                                        <a:solidFill>
                                          <a:srgbClr val="00B050"/>
                                        </a:solidFill>
                                        <a:latin typeface="Cambria Math" panose="02040503050406030204" pitchFamily="18" charset="0"/>
                                      </a:rPr>
                                      <m:t>𝒉𝒋</m:t>
                                    </m:r>
                                  </m:sub>
                                </m:sSub>
                              </m:e>
                            </m:nary>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𝜶</m:t>
                                </m:r>
                              </m:e>
                              <m:sub>
                                <m:r>
                                  <a:rPr lang="en-US" altLang="zh-CN" b="1" i="1">
                                    <a:solidFill>
                                      <a:srgbClr val="00B050"/>
                                    </a:solidFill>
                                    <a:latin typeface="Cambria Math" panose="02040503050406030204" pitchFamily="18" charset="0"/>
                                  </a:rPr>
                                  <m:t>𝒉</m:t>
                                </m:r>
                              </m:sub>
                            </m:sSub>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𝜽</m:t>
                                </m:r>
                              </m:e>
                              <m:sub>
                                <m:r>
                                  <a:rPr lang="en-US" altLang="zh-CN" b="1" i="1">
                                    <a:solidFill>
                                      <a:srgbClr val="00B05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4" name="矩形 13">
                <a:extLst>
                  <a:ext uri="{FF2B5EF4-FFF2-40B4-BE49-F238E27FC236}">
                    <a16:creationId xmlns:a16="http://schemas.microsoft.com/office/drawing/2014/main" id="{8884594E-F4C0-47B6-B3AE-BEA6E96B0663}"/>
                  </a:ext>
                </a:extLst>
              </p:cNvPr>
              <p:cNvSpPr>
                <a:spLocks noRot="1" noChangeAspect="1" noMove="1" noResize="1" noEditPoints="1" noAdjustHandles="1" noChangeArrowheads="1" noChangeShapeType="1" noTextEdit="1"/>
              </p:cNvSpPr>
              <p:nvPr/>
            </p:nvSpPr>
            <p:spPr>
              <a:xfrm>
                <a:off x="4886940" y="3765060"/>
                <a:ext cx="3877793" cy="491096"/>
              </a:xfrm>
              <a:prstGeom prst="rect">
                <a:avLst/>
              </a:prstGeom>
              <a:blipFill>
                <a:blip r:embed="rId9"/>
                <a:stretch>
                  <a:fillRect l="-1415"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830375F0-3C83-4D93-8B3F-D767AC477347}"/>
                  </a:ext>
                </a:extLst>
              </p:cNvPr>
              <p:cNvSpPr/>
              <p:nvPr/>
            </p:nvSpPr>
            <p:spPr>
              <a:xfrm>
                <a:off x="2633103" y="4949411"/>
                <a:ext cx="5759654"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nary>
                              <m:naryPr>
                                <m:chr m:val="∑"/>
                                <m:ctrlPr>
                                  <a:rPr lang="en-US" altLang="zh-CN" b="1" i="1" smtClean="0">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r>
                              <a:rPr lang="en-US" altLang="zh-CN" b="1" i="1">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6" name="矩形 15">
                <a:extLst>
                  <a:ext uri="{FF2B5EF4-FFF2-40B4-BE49-F238E27FC236}">
                    <a16:creationId xmlns:a16="http://schemas.microsoft.com/office/drawing/2014/main" id="{830375F0-3C83-4D93-8B3F-D767AC477347}"/>
                  </a:ext>
                </a:extLst>
              </p:cNvPr>
              <p:cNvSpPr>
                <a:spLocks noRot="1" noChangeAspect="1" noMove="1" noResize="1" noEditPoints="1" noAdjustHandles="1" noChangeArrowheads="1" noChangeShapeType="1" noTextEdit="1"/>
              </p:cNvSpPr>
              <p:nvPr/>
            </p:nvSpPr>
            <p:spPr>
              <a:xfrm>
                <a:off x="2633103" y="4949411"/>
                <a:ext cx="5759654" cy="491096"/>
              </a:xfrm>
              <a:prstGeom prst="rect">
                <a:avLst/>
              </a:prstGeom>
              <a:blipFill>
                <a:blip r:embed="rId10"/>
                <a:stretch>
                  <a:fillRect l="-952"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8781B975-8779-42C9-858F-54238BCB5E9D}"/>
                  </a:ext>
                </a:extLst>
              </p:cNvPr>
              <p:cNvSpPr/>
              <p:nvPr/>
            </p:nvSpPr>
            <p:spPr>
              <a:xfrm>
                <a:off x="6612711" y="2865428"/>
                <a:ext cx="2300181" cy="882165"/>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solidFill>
                              <a:latin typeface="Cambria Math" panose="02040503050406030204" pitchFamily="18" charset="0"/>
                            </a:rPr>
                          </m:ctrlPr>
                        </m:sSubPr>
                        <m:e>
                          <m:r>
                            <a:rPr lang="zh-CN" altLang="en-US" b="1" i="1" smtClean="0">
                              <a:solidFill>
                                <a:prstClr val="black"/>
                              </a:solidFill>
                              <a:latin typeface="Cambria Math" panose="02040503050406030204" pitchFamily="18" charset="0"/>
                            </a:rPr>
                            <m:t>𝜸</m:t>
                          </m:r>
                        </m:e>
                        <m:sub>
                          <m:r>
                            <a:rPr lang="en-US" altLang="zh-CN" b="1" i="1" smtClean="0">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nary>
                        <m:naryPr>
                          <m:chr m:val="∑"/>
                          <m:ctrlPr>
                            <a:rPr lang="en-US" altLang="zh-CN" b="1" i="1">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7" name="矩形 16">
                <a:extLst>
                  <a:ext uri="{FF2B5EF4-FFF2-40B4-BE49-F238E27FC236}">
                    <a16:creationId xmlns:a16="http://schemas.microsoft.com/office/drawing/2014/main" id="{8781B975-8779-42C9-858F-54238BCB5E9D}"/>
                  </a:ext>
                </a:extLst>
              </p:cNvPr>
              <p:cNvSpPr>
                <a:spLocks noRot="1" noChangeAspect="1" noMove="1" noResize="1" noEditPoints="1" noAdjustHandles="1" noChangeArrowheads="1" noChangeShapeType="1" noTextEdit="1"/>
              </p:cNvSpPr>
              <p:nvPr/>
            </p:nvSpPr>
            <p:spPr>
              <a:xfrm>
                <a:off x="6612711" y="2865428"/>
                <a:ext cx="2300181" cy="8821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CEF68ECF-608B-4BC2-AC74-4C6F800E04D4}"/>
                  </a:ext>
                </a:extLst>
              </p:cNvPr>
              <p:cNvSpPr/>
              <p:nvPr/>
            </p:nvSpPr>
            <p:spPr>
              <a:xfrm>
                <a:off x="1163680" y="5495702"/>
                <a:ext cx="6113468"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nary>
                        <m:naryPr>
                          <m:chr m:val="∑"/>
                          <m:ctrlPr>
                            <a:rPr lang="en-US" altLang="zh-CN" i="1" smtClean="0">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i="1">
                                  <a:solidFill>
                                    <a:srgbClr val="C00000"/>
                                  </a:solidFill>
                                  <a:latin typeface="Cambria Math" panose="02040503050406030204" pitchFamily="18" charset="0"/>
                                </a:rPr>
                              </m:ctrlPr>
                            </m:sSubSupPr>
                            <m:e>
                              <m:r>
                                <a:rPr lang="en-US" altLang="zh-CN"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smtClean="0">
                              <a:solidFill>
                                <a:srgbClr val="7030A0"/>
                              </a:solidFill>
                              <a:latin typeface="Cambria Math" panose="02040503050406030204" pitchFamily="18" charset="0"/>
                              <a:ea typeface="Cambria Math" panose="02040503050406030204" pitchFamily="18" charset="0"/>
                            </a:rPr>
                            <m:t>∙</m:t>
                          </m:r>
                        </m:e>
                      </m:nary>
                      <m:r>
                        <a:rPr lang="en-US" altLang="zh-CN" b="1" i="1" smtClean="0">
                          <a:solidFill>
                            <a:prstClr val="black"/>
                          </a:solidFill>
                          <a:latin typeface="Cambria Math" panose="02040503050406030204" pitchFamily="18" charset="0"/>
                        </a:rPr>
                        <m:t>𝒇</m:t>
                      </m:r>
                      <m:r>
                        <a:rPr lang="en-US" altLang="zh-CN" b="1" i="1" smtClean="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r>
                        <a:rPr lang="en-US" altLang="zh-CN" b="1" smtClean="0">
                          <a:solidFill>
                            <a:prstClr val="black"/>
                          </a:solidFill>
                          <a:latin typeface="Cambria Math" panose="02040503050406030204" pitchFamily="18" charset="0"/>
                        </a:rPr>
                        <m:t>(</m:t>
                      </m:r>
                      <m:r>
                        <a:rPr lang="en-US" altLang="zh-CN" b="1" smtClean="0">
                          <a:solidFill>
                            <a:prstClr val="black"/>
                          </a:solidFill>
                          <a:latin typeface="Cambria Math" panose="02040503050406030204" pitchFamily="18" charset="0"/>
                        </a:rPr>
                        <m:t>𝟏</m:t>
                      </m:r>
                      <m:r>
                        <a:rPr lang="en-US" altLang="zh-CN" b="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𝒇</m:t>
                      </m:r>
                      <m:r>
                        <a:rPr lang="en-US" altLang="zh-CN" b="1" i="1" smtClean="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ea typeface="Cambria Math" panose="02040503050406030204" pitchFamily="18" charset="0"/>
                        </a:rPr>
                        <m:t>∙</m:t>
                      </m:r>
                      <m:sSup>
                        <m:sSupPr>
                          <m:ctrlPr>
                            <a:rPr lang="en-US" altLang="zh-CN" b="1" i="1" smtClean="0">
                              <a:solidFill>
                                <a:srgbClr val="FF33CC"/>
                              </a:solidFill>
                              <a:latin typeface="Cambria Math" panose="02040503050406030204" pitchFamily="18" charset="0"/>
                            </a:rPr>
                          </m:ctrlPr>
                        </m:sSupPr>
                        <m:e>
                          <m:r>
                            <a:rPr lang="en-US" altLang="zh-CN" b="1" i="1">
                              <a:solidFill>
                                <a:srgbClr val="FF33CC"/>
                              </a:solidFill>
                              <a:latin typeface="Cambria Math" panose="02040503050406030204" pitchFamily="18" charset="0"/>
                            </a:rPr>
                            <m:t>𝒙</m:t>
                          </m:r>
                        </m:e>
                        <m:sup>
                          <m:r>
                            <a:rPr lang="en-US" altLang="zh-CN" b="1" i="1">
                              <a:solidFill>
                                <a:srgbClr val="FF33CC"/>
                              </a:solidFill>
                              <a:latin typeface="Cambria Math" panose="02040503050406030204" pitchFamily="18" charset="0"/>
                            </a:rPr>
                            <m:t>𝒊</m:t>
                          </m:r>
                        </m:sup>
                      </m:s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8" name="矩形 17">
                <a:extLst>
                  <a:ext uri="{FF2B5EF4-FFF2-40B4-BE49-F238E27FC236}">
                    <a16:creationId xmlns:a16="http://schemas.microsoft.com/office/drawing/2014/main" id="{CEF68ECF-608B-4BC2-AC74-4C6F800E04D4}"/>
                  </a:ext>
                </a:extLst>
              </p:cNvPr>
              <p:cNvSpPr>
                <a:spLocks noRot="1" noChangeAspect="1" noMove="1" noResize="1" noEditPoints="1" noAdjustHandles="1" noChangeArrowheads="1" noChangeShapeType="1" noTextEdit="1"/>
              </p:cNvSpPr>
              <p:nvPr/>
            </p:nvSpPr>
            <p:spPr>
              <a:xfrm>
                <a:off x="1163680" y="5495702"/>
                <a:ext cx="6113468" cy="9176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61FCB91D-2150-43C4-8754-3E120F3F6790}"/>
                  </a:ext>
                </a:extLst>
              </p:cNvPr>
              <p:cNvSpPr/>
              <p:nvPr/>
            </p:nvSpPr>
            <p:spPr>
              <a:xfrm>
                <a:off x="2584717" y="3749384"/>
                <a:ext cx="2399888"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9" name="矩形 18">
                <a:extLst>
                  <a:ext uri="{FF2B5EF4-FFF2-40B4-BE49-F238E27FC236}">
                    <a16:creationId xmlns:a16="http://schemas.microsoft.com/office/drawing/2014/main" id="{61FCB91D-2150-43C4-8754-3E120F3F6790}"/>
                  </a:ext>
                </a:extLst>
              </p:cNvPr>
              <p:cNvSpPr>
                <a:spLocks noRot="1" noChangeAspect="1" noMove="1" noResize="1" noEditPoints="1" noAdjustHandles="1" noChangeArrowheads="1" noChangeShapeType="1" noTextEdit="1"/>
              </p:cNvSpPr>
              <p:nvPr/>
            </p:nvSpPr>
            <p:spPr>
              <a:xfrm>
                <a:off x="2584717" y="3749384"/>
                <a:ext cx="2399888" cy="491096"/>
              </a:xfrm>
              <a:prstGeom prst="rect">
                <a:avLst/>
              </a:prstGeom>
              <a:blipFill>
                <a:blip r:embed="rId13"/>
                <a:stretch>
                  <a:fillRect l="-2030"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33C4B43C-65B7-49D4-B6EB-8FA9B07BB6CD}"/>
                  </a:ext>
                </a:extLst>
              </p:cNvPr>
              <p:cNvSpPr/>
              <p:nvPr/>
            </p:nvSpPr>
            <p:spPr>
              <a:xfrm>
                <a:off x="2555528" y="4342415"/>
                <a:ext cx="3749616"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0" name="矩形 19">
                <a:extLst>
                  <a:ext uri="{FF2B5EF4-FFF2-40B4-BE49-F238E27FC236}">
                    <a16:creationId xmlns:a16="http://schemas.microsoft.com/office/drawing/2014/main" id="{33C4B43C-65B7-49D4-B6EB-8FA9B07BB6CD}"/>
                  </a:ext>
                </a:extLst>
              </p:cNvPr>
              <p:cNvSpPr>
                <a:spLocks noRot="1" noChangeAspect="1" noMove="1" noResize="1" noEditPoints="1" noAdjustHandles="1" noChangeArrowheads="1" noChangeShapeType="1" noTextEdit="1"/>
              </p:cNvSpPr>
              <p:nvPr/>
            </p:nvSpPr>
            <p:spPr>
              <a:xfrm>
                <a:off x="2555528" y="4342415"/>
                <a:ext cx="3749616" cy="491096"/>
              </a:xfrm>
              <a:prstGeom prst="rect">
                <a:avLst/>
              </a:prstGeom>
              <a:blipFill>
                <a:blip r:embed="rId14"/>
                <a:stretch>
                  <a:fillRect l="-1301"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3AA421F3-FD1C-4BB2-AC47-2FE520D1467E}"/>
                  </a:ext>
                </a:extLst>
              </p:cNvPr>
              <p:cNvSpPr/>
              <p:nvPr/>
            </p:nvSpPr>
            <p:spPr>
              <a:xfrm>
                <a:off x="398582" y="2281741"/>
                <a:ext cx="5892539" cy="677814"/>
              </a:xfrm>
              <a:prstGeom prst="rect">
                <a:avLst/>
              </a:prstGeom>
            </p:spPr>
            <p:txBody>
              <a:bodyPr wrap="square">
                <a:spAutoFit/>
              </a:bodyPr>
              <a:lstStyle/>
              <a:p>
                <a:pPr defTabSz="457200"/>
                <a14:m>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CC"/>
                            </a:solidFill>
                            <a:latin typeface="Cambria Math" panose="02040503050406030204" pitchFamily="18" charset="0"/>
                            <a:ea typeface="Cambria Math" panose="02040503050406030204" pitchFamily="18" charset="0"/>
                          </a:rPr>
                        </m:ctrlPr>
                      </m:fPr>
                      <m:num>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zh-CN" altLang="en-US" i="1">
                                <a:solidFill>
                                  <a:srgbClr val="FF33CC"/>
                                </a:solidFill>
                                <a:latin typeface="Cambria Math" panose="02040503050406030204" pitchFamily="18" charset="0"/>
                              </a:rPr>
                              <m:t>𝛽</m:t>
                            </m:r>
                          </m:e>
                          <m:sub>
                            <m:r>
                              <a:rPr lang="en-US" altLang="zh-CN" i="1">
                                <a:solidFill>
                                  <a:srgbClr val="FF33CC"/>
                                </a:solidFill>
                                <a:latin typeface="Cambria Math" panose="02040503050406030204" pitchFamily="18" charset="0"/>
                              </a:rPr>
                              <m:t>𝒋</m:t>
                            </m:r>
                          </m:sub>
                        </m:sSub>
                      </m:num>
                      <m:den>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en-US" altLang="zh-CN" i="1">
                                <a:solidFill>
                                  <a:srgbClr val="FF33CC"/>
                                </a:solidFill>
                                <a:latin typeface="Cambria Math" panose="02040503050406030204" pitchFamily="18" charset="0"/>
                              </a:rPr>
                              <m:t>𝒘</m:t>
                            </m:r>
                          </m:e>
                          <m:sub>
                            <m:r>
                              <a:rPr lang="en-US" altLang="zh-CN" i="1">
                                <a:solidFill>
                                  <a:srgbClr val="FF33CC"/>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rPr>
                      <m:t>=</m:t>
                    </m:r>
                  </m:oMath>
                </a14:m>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r>
                          <a:rPr lang="en-US" altLang="zh-CN" i="1">
                            <a:solidFill>
                              <a:srgbClr val="0070C0"/>
                            </a:solidFill>
                            <a:latin typeface="Cambria Math" panose="02040503050406030204" pitchFamily="18" charset="0"/>
                          </a:rPr>
                          <m:t>𝒚</m:t>
                        </m:r>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 </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FF33CC"/>
                            </a:solidFill>
                            <a:latin typeface="Cambria Math" panose="02040503050406030204" pitchFamily="18" charset="0"/>
                          </a:rPr>
                        </m:ctrlPr>
                      </m:sSubPr>
                      <m:e>
                        <m:r>
                          <a:rPr lang="zh-CN" altLang="en-US" b="1" i="1">
                            <a:solidFill>
                              <a:srgbClr val="FF33CC"/>
                            </a:solidFill>
                            <a:latin typeface="Cambria Math" panose="02040503050406030204" pitchFamily="18" charset="0"/>
                          </a:rPr>
                          <m:t>𝜶</m:t>
                        </m:r>
                      </m:e>
                      <m:sub>
                        <m:r>
                          <a:rPr lang="en-US" altLang="zh-CN" b="1" i="1">
                            <a:solidFill>
                              <a:srgbClr val="FF33CC"/>
                            </a:solidFill>
                            <a:latin typeface="Cambria Math" panose="02040503050406030204" pitchFamily="18" charset="0"/>
                          </a:rPr>
                          <m:t>𝒉</m:t>
                        </m:r>
                      </m:sub>
                    </m:sSub>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1" name="矩形 20">
                <a:extLst>
                  <a:ext uri="{FF2B5EF4-FFF2-40B4-BE49-F238E27FC236}">
                    <a16:creationId xmlns:a16="http://schemas.microsoft.com/office/drawing/2014/main" id="{3AA421F3-FD1C-4BB2-AC47-2FE520D1467E}"/>
                  </a:ext>
                </a:extLst>
              </p:cNvPr>
              <p:cNvSpPr>
                <a:spLocks noRot="1" noChangeAspect="1" noMove="1" noResize="1" noEditPoints="1" noAdjustHandles="1" noChangeArrowheads="1" noChangeShapeType="1" noTextEdit="1"/>
              </p:cNvSpPr>
              <p:nvPr/>
            </p:nvSpPr>
            <p:spPr>
              <a:xfrm>
                <a:off x="398582" y="2281741"/>
                <a:ext cx="5892539" cy="67781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2D26A1C-4E89-4ADD-8F80-4DA643E58FF3}"/>
                  </a:ext>
                </a:extLst>
              </p:cNvPr>
              <p:cNvSpPr txBox="1"/>
              <p:nvPr/>
            </p:nvSpPr>
            <p:spPr>
              <a:xfrm>
                <a:off x="9284445" y="2865428"/>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92D26A1C-4E89-4ADD-8F80-4DA643E58FF3}"/>
                  </a:ext>
                </a:extLst>
              </p:cNvPr>
              <p:cNvSpPr txBox="1">
                <a:spLocks noRot="1" noChangeAspect="1" noMove="1" noResize="1" noEditPoints="1" noAdjustHandles="1" noChangeArrowheads="1" noChangeShapeType="1" noTextEdit="1"/>
              </p:cNvSpPr>
              <p:nvPr/>
            </p:nvSpPr>
            <p:spPr>
              <a:xfrm>
                <a:off x="9284445" y="2865428"/>
                <a:ext cx="334451" cy="367986"/>
              </a:xfrm>
              <a:prstGeom prst="rect">
                <a:avLst/>
              </a:prstGeom>
              <a:blipFill>
                <a:blip r:embed="rId16"/>
                <a:stretch>
                  <a:fillRect l="-16364" r="-727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38FD94F5-CCB0-4576-BC3E-E962B28AF4FA}"/>
                  </a:ext>
                </a:extLst>
              </p:cNvPr>
              <p:cNvSpPr/>
              <p:nvPr/>
            </p:nvSpPr>
            <p:spPr>
              <a:xfrm>
                <a:off x="9552487" y="2620648"/>
                <a:ext cx="1436483" cy="835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oMath>
                  </m:oMathPara>
                </a14:m>
                <a:endParaRPr lang="zh-CN" altLang="en-US" dirty="0">
                  <a:solidFill>
                    <a:srgbClr val="000000"/>
                  </a:solidFill>
                  <a:latin typeface="Arial" panose="020F0502020204030204"/>
                  <a:ea typeface="微软雅黑"/>
                </a:endParaRPr>
              </a:p>
            </p:txBody>
          </p:sp>
        </mc:Choice>
        <mc:Fallback xmlns="">
          <p:sp>
            <p:nvSpPr>
              <p:cNvPr id="23" name="矩形 22">
                <a:extLst>
                  <a:ext uri="{FF2B5EF4-FFF2-40B4-BE49-F238E27FC236}">
                    <a16:creationId xmlns:a16="http://schemas.microsoft.com/office/drawing/2014/main" id="{38FD94F5-CCB0-4576-BC3E-E962B28AF4FA}"/>
                  </a:ext>
                </a:extLst>
              </p:cNvPr>
              <p:cNvSpPr>
                <a:spLocks noRot="1" noChangeAspect="1" noMove="1" noResize="1" noEditPoints="1" noAdjustHandles="1" noChangeArrowheads="1" noChangeShapeType="1" noTextEdit="1"/>
              </p:cNvSpPr>
              <p:nvPr/>
            </p:nvSpPr>
            <p:spPr>
              <a:xfrm>
                <a:off x="9552487" y="2620648"/>
                <a:ext cx="1436483" cy="83599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241E2EAB-7B59-478F-98B5-90BA3B7D4FE5}"/>
                  </a:ext>
                </a:extLst>
              </p:cNvPr>
              <p:cNvSpPr/>
              <p:nvPr/>
            </p:nvSpPr>
            <p:spPr>
              <a:xfrm>
                <a:off x="9607283" y="3456646"/>
                <a:ext cx="827150" cy="701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FF"/>
                          </a:solidFill>
                          <a:latin typeface="Cambria Math" panose="02040503050406030204" pitchFamily="18" charset="0"/>
                          <a:ea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zh-CN" altLang="en-US"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𝑳</m:t>
                          </m:r>
                        </m:num>
                        <m:den>
                          <m:r>
                            <a:rPr lang="zh-CN" altLang="en-US"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𝛽</m:t>
                              </m:r>
                            </m:e>
                            <m:sub>
                              <m:r>
                                <a:rPr lang="en-US" altLang="zh-CN" i="1">
                                  <a:solidFill>
                                    <a:srgbClr val="0000FF"/>
                                  </a:solidFill>
                                  <a:latin typeface="Cambria Math" panose="02040503050406030204" pitchFamily="18" charset="0"/>
                                </a:rPr>
                                <m:t>𝒋</m:t>
                              </m:r>
                            </m:sub>
                          </m:sSub>
                        </m:den>
                      </m:f>
                    </m:oMath>
                  </m:oMathPara>
                </a14:m>
                <a:endParaRPr lang="zh-CN" altLang="en-US" dirty="0">
                  <a:solidFill>
                    <a:srgbClr val="0000FF"/>
                  </a:solidFill>
                  <a:latin typeface="Arial" panose="020F0502020204030204"/>
                  <a:ea typeface="微软雅黑"/>
                </a:endParaRPr>
              </a:p>
            </p:txBody>
          </p:sp>
        </mc:Choice>
        <mc:Fallback xmlns="">
          <p:sp>
            <p:nvSpPr>
              <p:cNvPr id="24" name="矩形 23">
                <a:extLst>
                  <a:ext uri="{FF2B5EF4-FFF2-40B4-BE49-F238E27FC236}">
                    <a16:creationId xmlns:a16="http://schemas.microsoft.com/office/drawing/2014/main" id="{241E2EAB-7B59-478F-98B5-90BA3B7D4FE5}"/>
                  </a:ext>
                </a:extLst>
              </p:cNvPr>
              <p:cNvSpPr>
                <a:spLocks noRot="1" noChangeAspect="1" noMove="1" noResize="1" noEditPoints="1" noAdjustHandles="1" noChangeArrowheads="1" noChangeShapeType="1" noTextEdit="1"/>
              </p:cNvSpPr>
              <p:nvPr/>
            </p:nvSpPr>
            <p:spPr>
              <a:xfrm>
                <a:off x="9607283" y="3456646"/>
                <a:ext cx="827150" cy="701154"/>
              </a:xfrm>
              <a:prstGeom prst="rect">
                <a:avLst/>
              </a:prstGeom>
              <a:blipFill>
                <a:blip r:embed="rId18"/>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7CC970A-75A0-4D5C-AADF-6227EDF8A696}"/>
              </a:ext>
            </a:extLst>
          </p:cNvPr>
          <p:cNvPicPr>
            <a:picLocks noChangeAspect="1"/>
          </p:cNvPicPr>
          <p:nvPr/>
        </p:nvPicPr>
        <p:blipFill>
          <a:blip r:embed="rId19"/>
          <a:stretch>
            <a:fillRect/>
          </a:stretch>
        </p:blipFill>
        <p:spPr>
          <a:xfrm>
            <a:off x="3404755" y="123573"/>
            <a:ext cx="3588423" cy="1905357"/>
          </a:xfrm>
          <a:prstGeom prst="rect">
            <a:avLst/>
          </a:prstGeom>
        </p:spPr>
      </p:pic>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7F96C6FA-50A2-42E7-84E9-8E2F78C03026}"/>
                  </a:ext>
                </a:extLst>
              </p:cNvPr>
              <p:cNvSpPr/>
              <p:nvPr/>
            </p:nvSpPr>
            <p:spPr>
              <a:xfrm>
                <a:off x="6978442" y="582153"/>
                <a:ext cx="1040606" cy="395621"/>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prstClr val="black">
                              <a:lumMod val="95000"/>
                              <a:lumOff val="5000"/>
                            </a:prstClr>
                          </a:solidFill>
                          <a:latin typeface="Cambria Math" panose="02040503050406030204" pitchFamily="18" charset="0"/>
                        </a:rPr>
                        <m:t>=</m:t>
                      </m:r>
                      <m:r>
                        <a:rPr lang="en-US" altLang="zh-CN" b="1" i="1" smtClean="0">
                          <a:solidFill>
                            <a:prstClr val="black">
                              <a:lumMod val="95000"/>
                              <a:lumOff val="5000"/>
                            </a:prstClr>
                          </a:solidFill>
                          <a:latin typeface="Cambria Math" panose="02040503050406030204" pitchFamily="18" charset="0"/>
                        </a:rPr>
                        <m:t>𝒇</m:t>
                      </m:r>
                      <m:r>
                        <a:rPr lang="en-US" altLang="zh-CN" b="1" i="1" smtClean="0">
                          <a:solidFill>
                            <a:prstClr val="black">
                              <a:lumMod val="95000"/>
                              <a:lumOff val="5000"/>
                            </a:prstClr>
                          </a:solidFill>
                          <a:latin typeface="Cambria Math" panose="02040503050406030204" pitchFamily="18" charset="0"/>
                        </a:rPr>
                        <m:t>(</m:t>
                      </m:r>
                      <m:sSub>
                        <m:sSubPr>
                          <m:ctrlPr>
                            <a:rPr lang="en-US" altLang="zh-CN" b="1" i="1" smtClean="0">
                              <a:solidFill>
                                <a:prstClr val="black">
                                  <a:lumMod val="95000"/>
                                  <a:lumOff val="5000"/>
                                </a:prstClr>
                              </a:solidFill>
                              <a:latin typeface="Cambria Math" panose="02040503050406030204" pitchFamily="18" charset="0"/>
                            </a:rPr>
                          </m:ctrlPr>
                        </m:sSubPr>
                        <m:e>
                          <m:r>
                            <a:rPr lang="en-US" altLang="zh-CN" b="1" i="1" smtClean="0">
                              <a:solidFill>
                                <a:prstClr val="black">
                                  <a:lumMod val="95000"/>
                                  <a:lumOff val="5000"/>
                                </a:prstClr>
                              </a:solidFill>
                              <a:latin typeface="Cambria Math" panose="02040503050406030204" pitchFamily="18" charset="0"/>
                            </a:rPr>
                            <m:t>𝜷</m:t>
                          </m:r>
                        </m:e>
                        <m:sub>
                          <m:r>
                            <a:rPr lang="en-US" altLang="zh-CN" b="1" i="1" smtClean="0">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5" name="矩形 24">
                <a:extLst>
                  <a:ext uri="{FF2B5EF4-FFF2-40B4-BE49-F238E27FC236}">
                    <a16:creationId xmlns:a16="http://schemas.microsoft.com/office/drawing/2014/main" id="{7F96C6FA-50A2-42E7-84E9-8E2F78C03026}"/>
                  </a:ext>
                </a:extLst>
              </p:cNvPr>
              <p:cNvSpPr>
                <a:spLocks noRot="1" noChangeAspect="1" noMove="1" noResize="1" noEditPoints="1" noAdjustHandles="1" noChangeArrowheads="1" noChangeShapeType="1" noTextEdit="1"/>
              </p:cNvSpPr>
              <p:nvPr/>
            </p:nvSpPr>
            <p:spPr>
              <a:xfrm>
                <a:off x="6978442" y="582153"/>
                <a:ext cx="1040606" cy="395621"/>
              </a:xfrm>
              <a:prstGeom prst="rect">
                <a:avLst/>
              </a:prstGeom>
              <a:blipFill>
                <a:blip r:embed="rId20"/>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EA9FF547-A69D-481D-BD8E-81BC45BA0FDB}"/>
                  </a:ext>
                </a:extLst>
              </p:cNvPr>
              <p:cNvSpPr/>
              <p:nvPr/>
            </p:nvSpPr>
            <p:spPr>
              <a:xfrm>
                <a:off x="6970832" y="1380943"/>
                <a:ext cx="1063048" cy="369332"/>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prstClr val="black">
                              <a:lumMod val="95000"/>
                              <a:lumOff val="5000"/>
                            </a:prstClr>
                          </a:solidFill>
                          <a:latin typeface="Cambria Math" panose="02040503050406030204" pitchFamily="18" charset="0"/>
                        </a:rPr>
                        <m:t>=</m:t>
                      </m:r>
                      <m:r>
                        <a:rPr lang="en-US" altLang="zh-CN" b="1" i="1" smtClean="0">
                          <a:solidFill>
                            <a:prstClr val="black">
                              <a:lumMod val="95000"/>
                              <a:lumOff val="5000"/>
                            </a:prstClr>
                          </a:solidFill>
                          <a:latin typeface="Cambria Math" panose="02040503050406030204" pitchFamily="18" charset="0"/>
                        </a:rPr>
                        <m:t>𝒇</m:t>
                      </m:r>
                      <m:r>
                        <a:rPr lang="en-US" altLang="zh-CN" b="1" i="1" smtClean="0">
                          <a:solidFill>
                            <a:prstClr val="black">
                              <a:lumMod val="95000"/>
                              <a:lumOff val="5000"/>
                            </a:prstClr>
                          </a:solidFill>
                          <a:latin typeface="Cambria Math" panose="02040503050406030204" pitchFamily="18" charset="0"/>
                        </a:rPr>
                        <m:t>(</m:t>
                      </m:r>
                      <m:sSub>
                        <m:sSubPr>
                          <m:ctrlPr>
                            <a:rPr lang="en-US" altLang="zh-CN" b="1" i="1" smtClean="0">
                              <a:solidFill>
                                <a:prstClr val="black">
                                  <a:lumMod val="95000"/>
                                  <a:lumOff val="5000"/>
                                </a:prstClr>
                              </a:solidFill>
                              <a:latin typeface="Cambria Math" panose="02040503050406030204" pitchFamily="18" charset="0"/>
                            </a:rPr>
                          </m:ctrlPr>
                        </m:sSubPr>
                        <m:e>
                          <m:r>
                            <a:rPr lang="en-US" altLang="zh-CN" b="1" i="1" smtClean="0">
                              <a:solidFill>
                                <a:prstClr val="black">
                                  <a:lumMod val="95000"/>
                                  <a:lumOff val="5000"/>
                                </a:prstClr>
                              </a:solidFill>
                              <a:latin typeface="Cambria Math" panose="02040503050406030204" pitchFamily="18" charset="0"/>
                            </a:rPr>
                            <m:t>𝜸</m:t>
                          </m:r>
                        </m:e>
                        <m:sub>
                          <m:r>
                            <a:rPr lang="en-US" altLang="zh-CN" b="1" i="1" smtClean="0">
                              <a:solidFill>
                                <a:prstClr val="black">
                                  <a:lumMod val="95000"/>
                                  <a:lumOff val="5000"/>
                                </a:prstClr>
                              </a:solidFill>
                              <a:latin typeface="Cambria Math" panose="02040503050406030204" pitchFamily="18" charset="0"/>
                            </a:rPr>
                            <m:t>𝒉</m:t>
                          </m:r>
                        </m:sub>
                      </m:sSub>
                      <m:r>
                        <a:rPr lang="en-US" altLang="zh-CN" b="1" i="1" smtClean="0">
                          <a:solidFill>
                            <a:prstClr val="black">
                              <a:lumMod val="95000"/>
                              <a:lumOff val="5000"/>
                            </a:prstClr>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6" name="矩形 25">
                <a:extLst>
                  <a:ext uri="{FF2B5EF4-FFF2-40B4-BE49-F238E27FC236}">
                    <a16:creationId xmlns:a16="http://schemas.microsoft.com/office/drawing/2014/main" id="{EA9FF547-A69D-481D-BD8E-81BC45BA0FDB}"/>
                  </a:ext>
                </a:extLst>
              </p:cNvPr>
              <p:cNvSpPr>
                <a:spLocks noRot="1" noChangeAspect="1" noMove="1" noResize="1" noEditPoints="1" noAdjustHandles="1" noChangeArrowheads="1" noChangeShapeType="1" noTextEdit="1"/>
              </p:cNvSpPr>
              <p:nvPr/>
            </p:nvSpPr>
            <p:spPr>
              <a:xfrm>
                <a:off x="6970832" y="1380943"/>
                <a:ext cx="1063048" cy="369332"/>
              </a:xfrm>
              <a:prstGeom prst="rect">
                <a:avLst/>
              </a:prstGeom>
              <a:blipFill>
                <a:blip r:embed="rId21"/>
                <a:stretch>
                  <a:fillRect b="-13333"/>
                </a:stretch>
              </a:blipFill>
            </p:spPr>
            <p:txBody>
              <a:bodyPr/>
              <a:lstStyle/>
              <a:p>
                <a:r>
                  <a:rPr lang="zh-CN" altLang="en-US">
                    <a:noFill/>
                  </a:rPr>
                  <a:t> </a:t>
                </a:r>
              </a:p>
            </p:txBody>
          </p:sp>
        </mc:Fallback>
      </mc:AlternateContent>
      <p:cxnSp>
        <p:nvCxnSpPr>
          <p:cNvPr id="4" name="直接箭头连接符 3">
            <a:extLst>
              <a:ext uri="{FF2B5EF4-FFF2-40B4-BE49-F238E27FC236}">
                <a16:creationId xmlns:a16="http://schemas.microsoft.com/office/drawing/2014/main" id="{11163076-FAF8-45A7-8142-5868E9C7031C}"/>
              </a:ext>
            </a:extLst>
          </p:cNvPr>
          <p:cNvCxnSpPr>
            <a:cxnSpLocks/>
          </p:cNvCxnSpPr>
          <p:nvPr/>
        </p:nvCxnSpPr>
        <p:spPr>
          <a:xfrm flipH="1" flipV="1">
            <a:off x="4430336" y="418975"/>
            <a:ext cx="25346" cy="2564688"/>
          </a:xfrm>
          <a:prstGeom prst="straightConnector1">
            <a:avLst/>
          </a:prstGeom>
          <a:ln w="38100">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58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randombar(horizontal)">
                                      <p:cBhvr>
                                        <p:cTn id="46" dur="500"/>
                                        <p:tgtEl>
                                          <p:spTgt spid="8"/>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randombar(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down)">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left)">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p:bldP spid="14" grpId="0"/>
      <p:bldP spid="16" grpId="0"/>
      <p:bldP spid="17" grpId="0"/>
      <p:bldP spid="18" grpId="0"/>
      <p:bldP spid="19" grpId="0"/>
      <p:bldP spid="20" grpId="0"/>
      <p:bldP spid="22" grpId="0"/>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E3A6F0D-F232-4FF4-BD65-7EFDD5C4F6CB}"/>
                  </a:ext>
                </a:extLst>
              </p:cNvPr>
              <p:cNvSpPr/>
              <p:nvPr/>
            </p:nvSpPr>
            <p:spPr>
              <a:xfrm>
                <a:off x="0" y="655847"/>
                <a:ext cx="6312310" cy="2300566"/>
              </a:xfrm>
              <a:prstGeom prst="rect">
                <a:avLst/>
              </a:prstGeom>
            </p:spPr>
            <p:txBody>
              <a:bodyPr wrap="square">
                <a:spAutoFit/>
              </a:bodyPr>
              <a:lstStyle/>
              <a:p>
                <a:pPr lvl="1" defTabSz="457200">
                  <a:lnSpc>
                    <a:spcPct val="150000"/>
                  </a:lnSpc>
                </a:pPr>
                <a14:m>
                  <m:oMathPara xmlns:m="http://schemas.openxmlformats.org/officeDocument/2006/math">
                    <m:oMathParaPr>
                      <m:jc m:val="left"/>
                    </m:oMathParaPr>
                    <m:oMath xmlns:m="http://schemas.openxmlformats.org/officeDocument/2006/math">
                      <m:r>
                        <m:rPr>
                          <m:sty m:val="p"/>
                        </m:rPr>
                        <a:rPr lang="en-US" altLang="zh-CN" sz="2000" i="1" dirty="0" smtClean="0">
                          <a:solidFill>
                            <a:srgbClr val="C00000"/>
                          </a:solidFill>
                          <a:latin typeface="Cambria Math" panose="02040503050406030204" pitchFamily="18" charset="0"/>
                        </a:rPr>
                        <m:t>L</m:t>
                      </m:r>
                      <m:r>
                        <a:rPr lang="en-US" altLang="zh-CN" sz="2000" i="1">
                          <a:solidFill>
                            <a:srgbClr val="C00000"/>
                          </a:solidFill>
                          <a:latin typeface="Cambria Math" panose="02040503050406030204" pitchFamily="18" charset="0"/>
                        </a:rPr>
                        <m:t>=</m:t>
                      </m:r>
                      <m:f>
                        <m:fPr>
                          <m:ctrlPr>
                            <a:rPr lang="en-US" altLang="zh-CN" sz="2000" i="1" smtClean="0">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r>
                            <a:rPr lang="en-US" altLang="zh-CN" sz="2000" i="1">
                              <a:solidFill>
                                <a:srgbClr val="C00000"/>
                              </a:solidFill>
                              <a:latin typeface="Cambria Math" panose="02040503050406030204" pitchFamily="18" charset="0"/>
                            </a:rPr>
                            <m:t>𝟐</m:t>
                          </m:r>
                        </m:den>
                      </m:f>
                      <m:nary>
                        <m:naryPr>
                          <m:chr m:val="∑"/>
                          <m:ctrlPr>
                            <a:rPr lang="en-US" altLang="zh-CN" sz="2000" i="1">
                              <a:solidFill>
                                <a:srgbClr val="C00000"/>
                              </a:solidFill>
                              <a:latin typeface="Cambria Math" panose="02040503050406030204" pitchFamily="18" charset="0"/>
                            </a:rPr>
                          </m:ctrlPr>
                        </m:naryPr>
                        <m:sub>
                          <m:r>
                            <m:rPr>
                              <m:brk m:alnAt="23"/>
                            </m:rPr>
                            <a:rPr lang="en-US" altLang="zh-CN" sz="2000" i="1">
                              <a:solidFill>
                                <a:srgbClr val="C00000"/>
                              </a:solidFill>
                              <a:latin typeface="Cambria Math" panose="02040503050406030204" pitchFamily="18" charset="0"/>
                            </a:rPr>
                            <m:t>𝒋</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𝟏</m:t>
                          </m:r>
                        </m:sub>
                        <m:sup>
                          <m:r>
                            <a:rPr lang="en-US" altLang="zh-CN" sz="2000" i="1">
                              <a:solidFill>
                                <a:srgbClr val="C00000"/>
                              </a:solidFill>
                              <a:latin typeface="Cambria Math" panose="02040503050406030204" pitchFamily="18" charset="0"/>
                            </a:rPr>
                            <m:t>𝒍</m:t>
                          </m:r>
                        </m:sup>
                        <m:e>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𝒚</m:t>
                                      </m:r>
                                    </m:e>
                                  </m:acc>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𝒚</m:t>
                                  </m:r>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e>
                            <m:sup>
                              <m:r>
                                <a:rPr lang="en-US" altLang="zh-CN" sz="2000" i="1">
                                  <a:solidFill>
                                    <a:srgbClr val="C00000"/>
                                  </a:solidFill>
                                  <a:latin typeface="Cambria Math" panose="02040503050406030204" pitchFamily="18" charset="0"/>
                                </a:rPr>
                                <m:t>𝟐</m:t>
                              </m:r>
                            </m:sup>
                          </m:sSup>
                        </m:e>
                      </m:nary>
                    </m:oMath>
                  </m:oMathPara>
                </a14:m>
                <a:endParaRPr lang="en-US" altLang="zh-CN" sz="2000" i="1" dirty="0">
                  <a:solidFill>
                    <a:srgbClr val="C00000"/>
                  </a:solidFill>
                  <a:latin typeface="Cambria Math" panose="02040503050406030204" pitchFamily="18" charset="0"/>
                  <a:ea typeface="宋体" panose="02010600030101010101" pitchFamily="2" charset="-122"/>
                </a:endParaRPr>
              </a:p>
              <a:p>
                <a:pPr lvl="1" defTabSz="457200">
                  <a:lnSpc>
                    <a:spcPct val="150000"/>
                  </a:lnSpc>
                </a:pPr>
                <a:endParaRPr lang="zh-CN" altLang="en-US" sz="2000" dirty="0">
                  <a:solidFill>
                    <a:prstClr val="black"/>
                  </a:solidFill>
                  <a:latin typeface="Tw Cen MT" panose="020B0602020104020603"/>
                  <a:ea typeface="宋体" panose="02010600030101010101" pitchFamily="2" charset="-122"/>
                </a:endParaRPr>
              </a:p>
              <a:p>
                <a:pPr lvl="1" defTabSz="457200">
                  <a:lnSpc>
                    <a:spcPct val="150000"/>
                  </a:lnSpc>
                </a:pPr>
                <a:endParaRPr lang="zh-CN" altLang="en-US" dirty="0">
                  <a:solidFill>
                    <a:prstClr val="black"/>
                  </a:solidFill>
                  <a:latin typeface="Tw Cen MT" panose="020B0602020104020603"/>
                  <a:ea typeface="宋体" panose="02010600030101010101" pitchFamily="2" charset="-122"/>
                </a:endParaRPr>
              </a:p>
            </p:txBody>
          </p:sp>
        </mc:Choice>
        <mc:Fallback xmlns="">
          <p:sp>
            <p:nvSpPr>
              <p:cNvPr id="6" name="矩形 5">
                <a:extLst>
                  <a:ext uri="{FF2B5EF4-FFF2-40B4-BE49-F238E27FC236}">
                    <a16:creationId xmlns:a16="http://schemas.microsoft.com/office/drawing/2014/main" id="{7E3A6F0D-F232-4FF4-BD65-7EFDD5C4F6CB}"/>
                  </a:ext>
                </a:extLst>
              </p:cNvPr>
              <p:cNvSpPr>
                <a:spLocks noRot="1" noChangeAspect="1" noMove="1" noResize="1" noEditPoints="1" noAdjustHandles="1" noChangeArrowheads="1" noChangeShapeType="1" noTextEdit="1"/>
              </p:cNvSpPr>
              <p:nvPr/>
            </p:nvSpPr>
            <p:spPr>
              <a:xfrm>
                <a:off x="0" y="655847"/>
                <a:ext cx="6312310" cy="2300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36E64E5-37E1-49D4-B8DB-68EA98B6EA40}"/>
                  </a:ext>
                </a:extLst>
              </p:cNvPr>
              <p:cNvSpPr/>
              <p:nvPr/>
            </p:nvSpPr>
            <p:spPr>
              <a:xfrm>
                <a:off x="398582" y="2281741"/>
                <a:ext cx="5892539" cy="677814"/>
              </a:xfrm>
              <a:prstGeom prst="rect">
                <a:avLst/>
              </a:prstGeom>
            </p:spPr>
            <p:txBody>
              <a:bodyPr wrap="square">
                <a:spAutoFit/>
              </a:bodyPr>
              <a:lstStyle/>
              <a:p>
                <a:pPr defTabSz="457200"/>
                <a14:m>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CC"/>
                            </a:solidFill>
                            <a:latin typeface="Cambria Math" panose="02040503050406030204" pitchFamily="18" charset="0"/>
                            <a:ea typeface="Cambria Math" panose="02040503050406030204" pitchFamily="18" charset="0"/>
                          </a:rPr>
                        </m:ctrlPr>
                      </m:fPr>
                      <m:num>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zh-CN" altLang="en-US" i="1">
                                <a:solidFill>
                                  <a:srgbClr val="FF33CC"/>
                                </a:solidFill>
                                <a:latin typeface="Cambria Math" panose="02040503050406030204" pitchFamily="18" charset="0"/>
                              </a:rPr>
                              <m:t>𝛽</m:t>
                            </m:r>
                          </m:e>
                          <m:sub>
                            <m:r>
                              <a:rPr lang="en-US" altLang="zh-CN" i="1">
                                <a:solidFill>
                                  <a:srgbClr val="FF33CC"/>
                                </a:solidFill>
                                <a:latin typeface="Cambria Math" panose="02040503050406030204" pitchFamily="18" charset="0"/>
                              </a:rPr>
                              <m:t>𝒋</m:t>
                            </m:r>
                          </m:sub>
                        </m:sSub>
                      </m:num>
                      <m:den>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en-US" altLang="zh-CN" i="1">
                                <a:solidFill>
                                  <a:srgbClr val="FF33CC"/>
                                </a:solidFill>
                                <a:latin typeface="Cambria Math" panose="02040503050406030204" pitchFamily="18" charset="0"/>
                              </a:rPr>
                              <m:t>𝒘</m:t>
                            </m:r>
                          </m:e>
                          <m:sub>
                            <m:r>
                              <a:rPr lang="en-US" altLang="zh-CN" i="1">
                                <a:solidFill>
                                  <a:srgbClr val="FF33CC"/>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rPr>
                      <m:t>=</m:t>
                    </m:r>
                  </m:oMath>
                </a14:m>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r>
                          <a:rPr lang="en-US" altLang="zh-CN" i="1">
                            <a:solidFill>
                              <a:srgbClr val="0070C0"/>
                            </a:solidFill>
                            <a:latin typeface="Cambria Math" panose="02040503050406030204" pitchFamily="18" charset="0"/>
                          </a:rPr>
                          <m:t>𝒚</m:t>
                        </m:r>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 </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FF33CC"/>
                            </a:solidFill>
                            <a:latin typeface="Cambria Math" panose="02040503050406030204" pitchFamily="18" charset="0"/>
                          </a:rPr>
                        </m:ctrlPr>
                      </m:sSubPr>
                      <m:e>
                        <m:r>
                          <a:rPr lang="zh-CN" altLang="en-US" b="1" i="1">
                            <a:solidFill>
                              <a:srgbClr val="FF33CC"/>
                            </a:solidFill>
                            <a:latin typeface="Cambria Math" panose="02040503050406030204" pitchFamily="18" charset="0"/>
                          </a:rPr>
                          <m:t>𝜶</m:t>
                        </m:r>
                      </m:e>
                      <m:sub>
                        <m:r>
                          <a:rPr lang="en-US" altLang="zh-CN" b="1" i="1">
                            <a:solidFill>
                              <a:srgbClr val="FF33CC"/>
                            </a:solidFill>
                            <a:latin typeface="Cambria Math" panose="02040503050406030204" pitchFamily="18" charset="0"/>
                          </a:rPr>
                          <m:t>𝒉</m:t>
                        </m:r>
                      </m:sub>
                    </m:sSub>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8" name="矩形 7">
                <a:extLst>
                  <a:ext uri="{FF2B5EF4-FFF2-40B4-BE49-F238E27FC236}">
                    <a16:creationId xmlns:a16="http://schemas.microsoft.com/office/drawing/2014/main" id="{236E64E5-37E1-49D4-B8DB-68EA98B6EA40}"/>
                  </a:ext>
                </a:extLst>
              </p:cNvPr>
              <p:cNvSpPr>
                <a:spLocks noRot="1" noChangeAspect="1" noMove="1" noResize="1" noEditPoints="1" noAdjustHandles="1" noChangeArrowheads="1" noChangeShapeType="1" noTextEdit="1"/>
              </p:cNvSpPr>
              <p:nvPr/>
            </p:nvSpPr>
            <p:spPr>
              <a:xfrm>
                <a:off x="398582" y="2281741"/>
                <a:ext cx="5892539" cy="677814"/>
              </a:xfrm>
              <a:prstGeom prst="rect">
                <a:avLst/>
              </a:prstGeom>
              <a:blipFill>
                <a:blip r:embed="rId5"/>
                <a:stretch>
                  <a:fillRect/>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C3F77F7D-BB3B-4635-B90E-F0BB07675C8F}"/>
              </a:ext>
            </a:extLst>
          </p:cNvPr>
          <p:cNvSpPr/>
          <p:nvPr/>
        </p:nvSpPr>
        <p:spPr>
          <a:xfrm>
            <a:off x="2753032" y="2349910"/>
            <a:ext cx="2900516" cy="609600"/>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D6C55B3-581B-49BD-A056-8436A186A81A}"/>
                  </a:ext>
                </a:extLst>
              </p:cNvPr>
              <p:cNvSpPr txBox="1"/>
              <p:nvPr/>
            </p:nvSpPr>
            <p:spPr>
              <a:xfrm>
                <a:off x="4306529" y="2991597"/>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1" name="文本框 10">
                <a:extLst>
                  <a:ext uri="{FF2B5EF4-FFF2-40B4-BE49-F238E27FC236}">
                    <a16:creationId xmlns:a16="http://schemas.microsoft.com/office/drawing/2014/main" id="{0D6C55B3-581B-49BD-A056-8436A186A81A}"/>
                  </a:ext>
                </a:extLst>
              </p:cNvPr>
              <p:cNvSpPr txBox="1">
                <a:spLocks noRot="1" noChangeAspect="1" noMove="1" noResize="1" noEditPoints="1" noAdjustHandles="1" noChangeArrowheads="1" noChangeShapeType="1" noTextEdit="1"/>
              </p:cNvSpPr>
              <p:nvPr/>
            </p:nvSpPr>
            <p:spPr>
              <a:xfrm>
                <a:off x="4306529" y="2991597"/>
                <a:ext cx="334451" cy="367986"/>
              </a:xfrm>
              <a:prstGeom prst="rect">
                <a:avLst/>
              </a:prstGeom>
              <a:blipFill>
                <a:blip r:embed="rId6"/>
                <a:stretch>
                  <a:fillRect l="-16364" r="-727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C257F6C-C5CD-479E-813B-3DA91F869C94}"/>
                  </a:ext>
                </a:extLst>
              </p:cNvPr>
              <p:cNvSpPr/>
              <p:nvPr/>
            </p:nvSpPr>
            <p:spPr>
              <a:xfrm>
                <a:off x="6622543" y="2043649"/>
                <a:ext cx="2351669" cy="847220"/>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𝜷</m:t>
                          </m:r>
                        </m:e>
                        <m:sub>
                          <m:r>
                            <a:rPr lang="en-US" altLang="zh-CN" b="1" i="1">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nary>
                        <m:naryPr>
                          <m:chr m:val="∑"/>
                          <m:ctrlPr>
                            <a:rPr lang="en-US" altLang="zh-CN" b="1" i="1">
                              <a:solidFill>
                                <a:prstClr val="black">
                                  <a:lumMod val="95000"/>
                                  <a:lumOff val="5000"/>
                                </a:prstClr>
                              </a:solidFill>
                              <a:latin typeface="Cambria Math" panose="02040503050406030204" pitchFamily="18" charset="0"/>
                            </a:rPr>
                          </m:ctrlPr>
                        </m:naryPr>
                        <m:sub>
                          <m:r>
                            <m:rPr>
                              <m:brk m:alnAt="23"/>
                            </m:rPr>
                            <a:rPr lang="en-US" altLang="zh-CN" b="1" i="1">
                              <a:solidFill>
                                <a:prstClr val="black">
                                  <a:lumMod val="95000"/>
                                  <a:lumOff val="5000"/>
                                </a:prstClr>
                              </a:solidFill>
                              <a:latin typeface="Cambria Math" panose="02040503050406030204" pitchFamily="18" charset="0"/>
                            </a:rPr>
                            <m:t>𝒉</m:t>
                          </m:r>
                          <m:r>
                            <a:rPr lang="en-US" altLang="zh-CN" b="1" i="1">
                              <a:solidFill>
                                <a:prstClr val="black">
                                  <a:lumMod val="95000"/>
                                  <a:lumOff val="5000"/>
                                </a:prstClr>
                              </a:solidFill>
                              <a:latin typeface="Cambria Math" panose="02040503050406030204" pitchFamily="18" charset="0"/>
                            </a:rPr>
                            <m:t>=</m:t>
                          </m:r>
                          <m:r>
                            <a:rPr lang="en-US" altLang="zh-CN" b="1" i="1">
                              <a:solidFill>
                                <a:prstClr val="black">
                                  <a:lumMod val="95000"/>
                                  <a:lumOff val="5000"/>
                                </a:prstClr>
                              </a:solidFill>
                              <a:latin typeface="Cambria Math" panose="02040503050406030204" pitchFamily="18" charset="0"/>
                            </a:rPr>
                            <m:t>𝟏</m:t>
                          </m:r>
                        </m:sub>
                        <m:sup>
                          <m:r>
                            <a:rPr lang="en-US" altLang="zh-CN" b="1" i="1">
                              <a:solidFill>
                                <a:prstClr val="black">
                                  <a:lumMod val="95000"/>
                                  <a:lumOff val="5000"/>
                                </a:prstClr>
                              </a:solidFill>
                              <a:latin typeface="Cambria Math" panose="02040503050406030204" pitchFamily="18" charset="0"/>
                            </a:rPr>
                            <m:t>𝒒</m:t>
                          </m:r>
                        </m:sup>
                        <m:e>
                          <m:sSub>
                            <m:sSubPr>
                              <m:ctrlPr>
                                <a:rPr lang="en-US" altLang="zh-CN" b="1" i="1">
                                  <a:solidFill>
                                    <a:prstClr val="black">
                                      <a:lumMod val="95000"/>
                                      <a:lumOff val="5000"/>
                                    </a:prstClr>
                                  </a:solidFill>
                                  <a:latin typeface="Cambria Math" panose="02040503050406030204" pitchFamily="18" charset="0"/>
                                </a:rPr>
                              </m:ctrlPr>
                            </m:sSubPr>
                            <m:e>
                              <m:r>
                                <a:rPr lang="en-US" altLang="zh-CN" b="1" i="1">
                                  <a:solidFill>
                                    <a:prstClr val="black">
                                      <a:lumMod val="95000"/>
                                      <a:lumOff val="5000"/>
                                    </a:prstClr>
                                  </a:solidFill>
                                  <a:latin typeface="Cambria Math" panose="02040503050406030204" pitchFamily="18" charset="0"/>
                                </a:rPr>
                                <m:t>𝒘</m:t>
                              </m:r>
                            </m:e>
                            <m:sub>
                              <m:r>
                                <a:rPr lang="en-US" altLang="zh-CN" b="1" i="1">
                                  <a:solidFill>
                                    <a:prstClr val="black">
                                      <a:lumMod val="95000"/>
                                      <a:lumOff val="5000"/>
                                    </a:prstClr>
                                  </a:solidFill>
                                  <a:latin typeface="Cambria Math" panose="02040503050406030204" pitchFamily="18" charset="0"/>
                                </a:rPr>
                                <m:t>𝒉𝒋</m:t>
                              </m:r>
                            </m:sub>
                          </m:sSub>
                        </m:e>
                      </m:nary>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𝜶</m:t>
                          </m:r>
                        </m:e>
                        <m:sub>
                          <m:r>
                            <a:rPr lang="en-US" altLang="zh-CN" b="1" i="1">
                              <a:solidFill>
                                <a:prstClr val="black">
                                  <a:lumMod val="95000"/>
                                  <a:lumOff val="5000"/>
                                </a:prstClr>
                              </a:solidFill>
                              <a:latin typeface="Cambria Math" panose="02040503050406030204" pitchFamily="18" charset="0"/>
                            </a:rPr>
                            <m:t>𝒉</m:t>
                          </m:r>
                        </m:sub>
                      </m:sSub>
                      <m:r>
                        <a:rPr lang="en-US" altLang="zh-CN" b="1" i="1">
                          <a:solidFill>
                            <a:prstClr val="black">
                              <a:lumMod val="95000"/>
                              <a:lumOff val="5000"/>
                            </a:prstClr>
                          </a:solidFill>
                          <a:latin typeface="Cambria Math" panose="02040503050406030204" pitchFamily="18" charset="0"/>
                        </a:rPr>
                        <m:t>−</m:t>
                      </m:r>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𝜽</m:t>
                          </m:r>
                        </m:e>
                        <m:sub>
                          <m:r>
                            <a:rPr lang="en-US" altLang="zh-CN" b="1" i="1">
                              <a:solidFill>
                                <a:prstClr val="black">
                                  <a:lumMod val="95000"/>
                                  <a:lumOff val="5000"/>
                                </a:prstClr>
                              </a:solidFill>
                              <a:latin typeface="Cambria Math" panose="02040503050406030204" pitchFamily="18" charset="0"/>
                            </a:rPr>
                            <m:t>𝟐</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2" name="矩形 11">
                <a:extLst>
                  <a:ext uri="{FF2B5EF4-FFF2-40B4-BE49-F238E27FC236}">
                    <a16:creationId xmlns:a16="http://schemas.microsoft.com/office/drawing/2014/main" id="{EC257F6C-C5CD-479E-813B-3DA91F869C94}"/>
                  </a:ext>
                </a:extLst>
              </p:cNvPr>
              <p:cNvSpPr>
                <a:spLocks noRot="1" noChangeAspect="1" noMove="1" noResize="1" noEditPoints="1" noAdjustHandles="1" noChangeArrowheads="1" noChangeShapeType="1" noTextEdit="1"/>
              </p:cNvSpPr>
              <p:nvPr/>
            </p:nvSpPr>
            <p:spPr>
              <a:xfrm>
                <a:off x="6622543" y="2043649"/>
                <a:ext cx="2351669" cy="847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F904523-CC7B-47BE-96CC-1BEBD110ABF5}"/>
                  </a:ext>
                </a:extLst>
              </p:cNvPr>
              <p:cNvSpPr/>
              <p:nvPr/>
            </p:nvSpPr>
            <p:spPr>
              <a:xfrm>
                <a:off x="349420" y="5621602"/>
                <a:ext cx="924548" cy="665888"/>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𝑣</m:t>
                              </m:r>
                            </m:e>
                            <m:sub>
                              <m:r>
                                <a:rPr lang="en-US" altLang="zh-CN" i="1" smtClean="0">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𝒉</m:t>
                              </m:r>
                            </m:sub>
                          </m:sSub>
                        </m:den>
                      </m:f>
                      <m:r>
                        <a:rPr lang="en-US" altLang="zh-CN" i="1" smtClean="0">
                          <a:solidFill>
                            <a:srgbClr val="C0000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3" name="矩形 12">
                <a:extLst>
                  <a:ext uri="{FF2B5EF4-FFF2-40B4-BE49-F238E27FC236}">
                    <a16:creationId xmlns:a16="http://schemas.microsoft.com/office/drawing/2014/main" id="{EF904523-CC7B-47BE-96CC-1BEBD110ABF5}"/>
                  </a:ext>
                </a:extLst>
              </p:cNvPr>
              <p:cNvSpPr>
                <a:spLocks noRot="1" noChangeAspect="1" noMove="1" noResize="1" noEditPoints="1" noAdjustHandles="1" noChangeArrowheads="1" noChangeShapeType="1" noTextEdit="1"/>
              </p:cNvSpPr>
              <p:nvPr/>
            </p:nvSpPr>
            <p:spPr>
              <a:xfrm>
                <a:off x="349420" y="5621602"/>
                <a:ext cx="924548" cy="66588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251BD53A-A0F4-491C-9973-50A815FB8B6A}"/>
                  </a:ext>
                </a:extLst>
              </p:cNvPr>
              <p:cNvSpPr/>
              <p:nvPr/>
            </p:nvSpPr>
            <p:spPr>
              <a:xfrm>
                <a:off x="398582" y="3534298"/>
                <a:ext cx="2234521"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m:rPr>
                          <m:sty m:val="p"/>
                        </m:rPr>
                        <a:rPr lang="en-US" altLang="zh-CN" i="1" dirty="0">
                          <a:solidFill>
                            <a:srgbClr val="C00000"/>
                          </a:solidFill>
                          <a:latin typeface="Cambria Math" panose="02040503050406030204" pitchFamily="18" charset="0"/>
                        </a:rPr>
                        <m:t>L</m:t>
                      </m:r>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4" name="矩形 13">
                <a:extLst>
                  <a:ext uri="{FF2B5EF4-FFF2-40B4-BE49-F238E27FC236}">
                    <a16:creationId xmlns:a16="http://schemas.microsoft.com/office/drawing/2014/main" id="{251BD53A-A0F4-491C-9973-50A815FB8B6A}"/>
                  </a:ext>
                </a:extLst>
              </p:cNvPr>
              <p:cNvSpPr>
                <a:spLocks noRot="1" noChangeAspect="1" noMove="1" noResize="1" noEditPoints="1" noAdjustHandles="1" noChangeArrowheads="1" noChangeShapeType="1" noTextEdit="1"/>
              </p:cNvSpPr>
              <p:nvPr/>
            </p:nvSpPr>
            <p:spPr>
              <a:xfrm>
                <a:off x="398582" y="3534298"/>
                <a:ext cx="2234521" cy="9176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FB895A0B-20B8-44BB-9183-59F0CBB4B88A}"/>
                  </a:ext>
                </a:extLst>
              </p:cNvPr>
              <p:cNvSpPr/>
              <p:nvPr/>
            </p:nvSpPr>
            <p:spPr>
              <a:xfrm>
                <a:off x="4886940" y="3765060"/>
                <a:ext cx="3877793"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smtClean="0">
                                    <a:solidFill>
                                      <a:srgbClr val="00B050"/>
                                    </a:solidFill>
                                    <a:latin typeface="Cambria Math" panose="02040503050406030204" pitchFamily="18" charset="0"/>
                                  </a:rPr>
                                </m:ctrlPr>
                              </m:naryPr>
                              <m:sub>
                                <m:r>
                                  <m:rPr>
                                    <m:brk m:alnAt="23"/>
                                  </m:rPr>
                                  <a:rPr lang="en-US" altLang="zh-CN" b="1" i="1">
                                    <a:solidFill>
                                      <a:srgbClr val="00B050"/>
                                    </a:solidFill>
                                    <a:latin typeface="Cambria Math" panose="02040503050406030204" pitchFamily="18" charset="0"/>
                                  </a:rPr>
                                  <m:t>𝒉</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sub>
                              <m:sup>
                                <m:r>
                                  <a:rPr lang="en-US" altLang="zh-CN" b="1" i="1">
                                    <a:solidFill>
                                      <a:srgbClr val="00B050"/>
                                    </a:solidFill>
                                    <a:latin typeface="Cambria Math" panose="02040503050406030204" pitchFamily="18" charset="0"/>
                                  </a:rPr>
                                  <m:t>𝒒</m:t>
                                </m:r>
                              </m:sup>
                              <m:e>
                                <m:sSub>
                                  <m:sSubPr>
                                    <m:ctrlPr>
                                      <a:rPr lang="en-US" altLang="zh-CN" b="1" i="1">
                                        <a:solidFill>
                                          <a:srgbClr val="00B050"/>
                                        </a:solidFill>
                                        <a:latin typeface="Cambria Math" panose="02040503050406030204" pitchFamily="18" charset="0"/>
                                      </a:rPr>
                                    </m:ctrlPr>
                                  </m:sSubPr>
                                  <m:e>
                                    <m:r>
                                      <a:rPr lang="en-US" altLang="zh-CN" b="1" i="1">
                                        <a:solidFill>
                                          <a:srgbClr val="00B050"/>
                                        </a:solidFill>
                                        <a:latin typeface="Cambria Math" panose="02040503050406030204" pitchFamily="18" charset="0"/>
                                      </a:rPr>
                                      <m:t>𝒘</m:t>
                                    </m:r>
                                  </m:e>
                                  <m:sub>
                                    <m:r>
                                      <a:rPr lang="en-US" altLang="zh-CN" b="1" i="1">
                                        <a:solidFill>
                                          <a:srgbClr val="00B050"/>
                                        </a:solidFill>
                                        <a:latin typeface="Cambria Math" panose="02040503050406030204" pitchFamily="18" charset="0"/>
                                      </a:rPr>
                                      <m:t>𝒉𝒋</m:t>
                                    </m:r>
                                  </m:sub>
                                </m:sSub>
                              </m:e>
                            </m:nary>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𝜶</m:t>
                                </m:r>
                              </m:e>
                              <m:sub>
                                <m:r>
                                  <a:rPr lang="en-US" altLang="zh-CN" b="1" i="1">
                                    <a:solidFill>
                                      <a:srgbClr val="00B050"/>
                                    </a:solidFill>
                                    <a:latin typeface="Cambria Math" panose="02040503050406030204" pitchFamily="18" charset="0"/>
                                  </a:rPr>
                                  <m:t>𝒉</m:t>
                                </m:r>
                              </m:sub>
                            </m:sSub>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𝜽</m:t>
                                </m:r>
                              </m:e>
                              <m:sub>
                                <m:r>
                                  <a:rPr lang="en-US" altLang="zh-CN" b="1" i="1">
                                    <a:solidFill>
                                      <a:srgbClr val="00B05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6" name="矩形 15">
                <a:extLst>
                  <a:ext uri="{FF2B5EF4-FFF2-40B4-BE49-F238E27FC236}">
                    <a16:creationId xmlns:a16="http://schemas.microsoft.com/office/drawing/2014/main" id="{FB895A0B-20B8-44BB-9183-59F0CBB4B88A}"/>
                  </a:ext>
                </a:extLst>
              </p:cNvPr>
              <p:cNvSpPr>
                <a:spLocks noRot="1" noChangeAspect="1" noMove="1" noResize="1" noEditPoints="1" noAdjustHandles="1" noChangeArrowheads="1" noChangeShapeType="1" noTextEdit="1"/>
              </p:cNvSpPr>
              <p:nvPr/>
            </p:nvSpPr>
            <p:spPr>
              <a:xfrm>
                <a:off x="4886940" y="3765060"/>
                <a:ext cx="3877793" cy="491096"/>
              </a:xfrm>
              <a:prstGeom prst="rect">
                <a:avLst/>
              </a:prstGeom>
              <a:blipFill>
                <a:blip r:embed="rId10"/>
                <a:stretch>
                  <a:fillRect l="-1415"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BBD67F4D-845E-4443-AA4F-9D7DA9D87B28}"/>
                  </a:ext>
                </a:extLst>
              </p:cNvPr>
              <p:cNvSpPr/>
              <p:nvPr/>
            </p:nvSpPr>
            <p:spPr>
              <a:xfrm>
                <a:off x="2633103" y="4949411"/>
                <a:ext cx="5759654"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nary>
                              <m:naryPr>
                                <m:chr m:val="∑"/>
                                <m:ctrlPr>
                                  <a:rPr lang="en-US" altLang="zh-CN" b="1" i="1" smtClean="0">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r>
                              <a:rPr lang="en-US" altLang="zh-CN" b="1" i="1">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7" name="矩形 16">
                <a:extLst>
                  <a:ext uri="{FF2B5EF4-FFF2-40B4-BE49-F238E27FC236}">
                    <a16:creationId xmlns:a16="http://schemas.microsoft.com/office/drawing/2014/main" id="{BBD67F4D-845E-4443-AA4F-9D7DA9D87B28}"/>
                  </a:ext>
                </a:extLst>
              </p:cNvPr>
              <p:cNvSpPr>
                <a:spLocks noRot="1" noChangeAspect="1" noMove="1" noResize="1" noEditPoints="1" noAdjustHandles="1" noChangeArrowheads="1" noChangeShapeType="1" noTextEdit="1"/>
              </p:cNvSpPr>
              <p:nvPr/>
            </p:nvSpPr>
            <p:spPr>
              <a:xfrm>
                <a:off x="2633103" y="4949411"/>
                <a:ext cx="5759654" cy="491096"/>
              </a:xfrm>
              <a:prstGeom prst="rect">
                <a:avLst/>
              </a:prstGeom>
              <a:blipFill>
                <a:blip r:embed="rId11"/>
                <a:stretch>
                  <a:fillRect l="-952"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F03ABCD9-A412-4C0C-ABE6-612A77842187}"/>
                  </a:ext>
                </a:extLst>
              </p:cNvPr>
              <p:cNvSpPr/>
              <p:nvPr/>
            </p:nvSpPr>
            <p:spPr>
              <a:xfrm>
                <a:off x="6612711" y="2865428"/>
                <a:ext cx="2300181" cy="882165"/>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solidFill>
                              <a:latin typeface="Cambria Math" panose="02040503050406030204" pitchFamily="18" charset="0"/>
                            </a:rPr>
                          </m:ctrlPr>
                        </m:sSubPr>
                        <m:e>
                          <m:r>
                            <a:rPr lang="zh-CN" altLang="en-US" b="1" i="1" smtClean="0">
                              <a:solidFill>
                                <a:prstClr val="black"/>
                              </a:solidFill>
                              <a:latin typeface="Cambria Math" panose="02040503050406030204" pitchFamily="18" charset="0"/>
                            </a:rPr>
                            <m:t>𝜸</m:t>
                          </m:r>
                        </m:e>
                        <m:sub>
                          <m:r>
                            <a:rPr lang="en-US" altLang="zh-CN" b="1" i="1" smtClean="0">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nary>
                        <m:naryPr>
                          <m:chr m:val="∑"/>
                          <m:ctrlPr>
                            <a:rPr lang="en-US" altLang="zh-CN" b="1" i="1">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8" name="矩形 17">
                <a:extLst>
                  <a:ext uri="{FF2B5EF4-FFF2-40B4-BE49-F238E27FC236}">
                    <a16:creationId xmlns:a16="http://schemas.microsoft.com/office/drawing/2014/main" id="{F03ABCD9-A412-4C0C-ABE6-612A77842187}"/>
                  </a:ext>
                </a:extLst>
              </p:cNvPr>
              <p:cNvSpPr>
                <a:spLocks noRot="1" noChangeAspect="1" noMove="1" noResize="1" noEditPoints="1" noAdjustHandles="1" noChangeArrowheads="1" noChangeShapeType="1" noTextEdit="1"/>
              </p:cNvSpPr>
              <p:nvPr/>
            </p:nvSpPr>
            <p:spPr>
              <a:xfrm>
                <a:off x="6612711" y="2865428"/>
                <a:ext cx="2300181" cy="8821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D1D6D125-7421-415E-882B-037C7166F8C2}"/>
                  </a:ext>
                </a:extLst>
              </p:cNvPr>
              <p:cNvSpPr/>
              <p:nvPr/>
            </p:nvSpPr>
            <p:spPr>
              <a:xfrm>
                <a:off x="1163680" y="5495702"/>
                <a:ext cx="3651449"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nary>
                        <m:naryPr>
                          <m:chr m:val="∑"/>
                          <m:ctrlPr>
                            <a:rPr lang="en-US" altLang="zh-CN" i="1" smtClean="0">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smtClean="0">
                              <a:solidFill>
                                <a:srgbClr val="7030A0"/>
                              </a:solidFill>
                              <a:latin typeface="Cambria Math" panose="02040503050406030204" pitchFamily="18" charset="0"/>
                              <a:ea typeface="Cambria Math" panose="02040503050406030204" pitchFamily="18" charset="0"/>
                            </a:rPr>
                            <m:t>∙</m:t>
                          </m:r>
                        </m:e>
                      </m:nary>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𝟏</m:t>
                      </m:r>
                      <m:r>
                        <a:rPr lang="en-US" altLang="zh-CN" b="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ea typeface="Cambria Math" panose="02040503050406030204" pitchFamily="18" charset="0"/>
                        </a:rPr>
                        <m:t>∙</m:t>
                      </m:r>
                      <m:sSup>
                        <m:sSupPr>
                          <m:ctrlPr>
                            <a:rPr lang="en-US" altLang="zh-CN" b="1" i="1">
                              <a:solidFill>
                                <a:srgbClr val="FF33CC"/>
                              </a:solidFill>
                              <a:latin typeface="Cambria Math" panose="02040503050406030204" pitchFamily="18" charset="0"/>
                            </a:rPr>
                          </m:ctrlPr>
                        </m:sSupPr>
                        <m:e>
                          <m:r>
                            <a:rPr lang="en-US" altLang="zh-CN" b="1" i="1">
                              <a:solidFill>
                                <a:srgbClr val="FF33CC"/>
                              </a:solidFill>
                              <a:latin typeface="Cambria Math" panose="02040503050406030204" pitchFamily="18" charset="0"/>
                            </a:rPr>
                            <m:t>𝒙</m:t>
                          </m:r>
                        </m:e>
                        <m:sup>
                          <m:r>
                            <a:rPr lang="en-US" altLang="zh-CN" b="1" i="1">
                              <a:solidFill>
                                <a:srgbClr val="FF33CC"/>
                              </a:solidFill>
                              <a:latin typeface="Cambria Math" panose="02040503050406030204" pitchFamily="18" charset="0"/>
                            </a:rPr>
                            <m:t>𝒊</m:t>
                          </m:r>
                        </m:sup>
                      </m:s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9" name="矩形 18">
                <a:extLst>
                  <a:ext uri="{FF2B5EF4-FFF2-40B4-BE49-F238E27FC236}">
                    <a16:creationId xmlns:a16="http://schemas.microsoft.com/office/drawing/2014/main" id="{D1D6D125-7421-415E-882B-037C7166F8C2}"/>
                  </a:ext>
                </a:extLst>
              </p:cNvPr>
              <p:cNvSpPr>
                <a:spLocks noRot="1" noChangeAspect="1" noMove="1" noResize="1" noEditPoints="1" noAdjustHandles="1" noChangeArrowheads="1" noChangeShapeType="1" noTextEdit="1"/>
              </p:cNvSpPr>
              <p:nvPr/>
            </p:nvSpPr>
            <p:spPr>
              <a:xfrm>
                <a:off x="1163680" y="5495702"/>
                <a:ext cx="3651449" cy="9176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1436E10E-D712-4B7E-87F1-B3EBFF2A7EE5}"/>
                  </a:ext>
                </a:extLst>
              </p:cNvPr>
              <p:cNvSpPr/>
              <p:nvPr/>
            </p:nvSpPr>
            <p:spPr>
              <a:xfrm>
                <a:off x="2584717" y="3749384"/>
                <a:ext cx="2399888"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0" name="矩形 19">
                <a:extLst>
                  <a:ext uri="{FF2B5EF4-FFF2-40B4-BE49-F238E27FC236}">
                    <a16:creationId xmlns:a16="http://schemas.microsoft.com/office/drawing/2014/main" id="{1436E10E-D712-4B7E-87F1-B3EBFF2A7EE5}"/>
                  </a:ext>
                </a:extLst>
              </p:cNvPr>
              <p:cNvSpPr>
                <a:spLocks noRot="1" noChangeAspect="1" noMove="1" noResize="1" noEditPoints="1" noAdjustHandles="1" noChangeArrowheads="1" noChangeShapeType="1" noTextEdit="1"/>
              </p:cNvSpPr>
              <p:nvPr/>
            </p:nvSpPr>
            <p:spPr>
              <a:xfrm>
                <a:off x="2584717" y="3749384"/>
                <a:ext cx="2399888" cy="491096"/>
              </a:xfrm>
              <a:prstGeom prst="rect">
                <a:avLst/>
              </a:prstGeom>
              <a:blipFill>
                <a:blip r:embed="rId14"/>
                <a:stretch>
                  <a:fillRect l="-2030"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8C4F3E92-EC60-449A-9315-6A7F64B713A0}"/>
                  </a:ext>
                </a:extLst>
              </p:cNvPr>
              <p:cNvSpPr/>
              <p:nvPr/>
            </p:nvSpPr>
            <p:spPr>
              <a:xfrm>
                <a:off x="2555528" y="4342415"/>
                <a:ext cx="3749616"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1" name="矩形 20">
                <a:extLst>
                  <a:ext uri="{FF2B5EF4-FFF2-40B4-BE49-F238E27FC236}">
                    <a16:creationId xmlns:a16="http://schemas.microsoft.com/office/drawing/2014/main" id="{8C4F3E92-EC60-449A-9315-6A7F64B713A0}"/>
                  </a:ext>
                </a:extLst>
              </p:cNvPr>
              <p:cNvSpPr>
                <a:spLocks noRot="1" noChangeAspect="1" noMove="1" noResize="1" noEditPoints="1" noAdjustHandles="1" noChangeArrowheads="1" noChangeShapeType="1" noTextEdit="1"/>
              </p:cNvSpPr>
              <p:nvPr/>
            </p:nvSpPr>
            <p:spPr>
              <a:xfrm>
                <a:off x="2555528" y="4342415"/>
                <a:ext cx="3749616" cy="491096"/>
              </a:xfrm>
              <a:prstGeom prst="rect">
                <a:avLst/>
              </a:prstGeom>
              <a:blipFill>
                <a:blip r:embed="rId15"/>
                <a:stretch>
                  <a:fillRect l="-1301" t="-76543" b="-127160"/>
                </a:stretch>
              </a:blipFill>
            </p:spPr>
            <p:txBody>
              <a:bodyPr/>
              <a:lstStyle/>
              <a:p>
                <a:r>
                  <a:rPr lang="zh-CN" altLang="en-US">
                    <a:noFill/>
                  </a:rPr>
                  <a:t> </a:t>
                </a:r>
              </a:p>
            </p:txBody>
          </p:sp>
        </mc:Fallback>
      </mc:AlternateContent>
      <p:sp>
        <p:nvSpPr>
          <p:cNvPr id="22" name="矩形: 圆角 21">
            <a:extLst>
              <a:ext uri="{FF2B5EF4-FFF2-40B4-BE49-F238E27FC236}">
                <a16:creationId xmlns:a16="http://schemas.microsoft.com/office/drawing/2014/main" id="{F7695CD3-5952-433B-AD48-30CC01BC8EE4}"/>
              </a:ext>
            </a:extLst>
          </p:cNvPr>
          <p:cNvSpPr/>
          <p:nvPr/>
        </p:nvSpPr>
        <p:spPr>
          <a:xfrm>
            <a:off x="1163680" y="5526766"/>
            <a:ext cx="3142849" cy="856673"/>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4B83769-9534-456C-845B-F962C951C2D5}"/>
                  </a:ext>
                </a:extLst>
              </p:cNvPr>
              <p:cNvSpPr txBox="1"/>
              <p:nvPr/>
            </p:nvSpPr>
            <p:spPr>
              <a:xfrm>
                <a:off x="2435220" y="6395575"/>
                <a:ext cx="505971" cy="34554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𝒉</m:t>
                          </m:r>
                        </m:sub>
                        <m:sup>
                          <m:r>
                            <a:rPr lang="en-US" altLang="zh-CN" sz="2000" b="1" i="1" smtClean="0">
                              <a:solidFill>
                                <a:prstClr val="black"/>
                              </a:solidFill>
                              <a:latin typeface="Cambria Math" panose="02040503050406030204" pitchFamily="18" charset="0"/>
                            </a:rPr>
                            <m:t>𝑳</m:t>
                          </m:r>
                          <m:r>
                            <a:rPr lang="en-US" altLang="zh-CN" sz="2000" b="1"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1</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3" name="文本框 22">
                <a:extLst>
                  <a:ext uri="{FF2B5EF4-FFF2-40B4-BE49-F238E27FC236}">
                    <a16:creationId xmlns:a16="http://schemas.microsoft.com/office/drawing/2014/main" id="{C4B83769-9534-456C-845B-F962C951C2D5}"/>
                  </a:ext>
                </a:extLst>
              </p:cNvPr>
              <p:cNvSpPr txBox="1">
                <a:spLocks noRot="1" noChangeAspect="1" noMove="1" noResize="1" noEditPoints="1" noAdjustHandles="1" noChangeArrowheads="1" noChangeShapeType="1" noTextEdit="1"/>
              </p:cNvSpPr>
              <p:nvPr/>
            </p:nvSpPr>
            <p:spPr>
              <a:xfrm>
                <a:off x="2435220" y="6395575"/>
                <a:ext cx="505971" cy="345544"/>
              </a:xfrm>
              <a:prstGeom prst="rect">
                <a:avLst/>
              </a:prstGeom>
              <a:blipFill>
                <a:blip r:embed="rId16"/>
                <a:stretch>
                  <a:fillRect l="-18072" r="-10843"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1FF3126-C265-4317-9C75-BF4B7297222E}"/>
                  </a:ext>
                </a:extLst>
              </p:cNvPr>
              <p:cNvSpPr txBox="1"/>
              <p:nvPr/>
            </p:nvSpPr>
            <p:spPr>
              <a:xfrm>
                <a:off x="9284445" y="2865428"/>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51FF3126-C265-4317-9C75-BF4B7297222E}"/>
                  </a:ext>
                </a:extLst>
              </p:cNvPr>
              <p:cNvSpPr txBox="1">
                <a:spLocks noRot="1" noChangeAspect="1" noMove="1" noResize="1" noEditPoints="1" noAdjustHandles="1" noChangeArrowheads="1" noChangeShapeType="1" noTextEdit="1"/>
              </p:cNvSpPr>
              <p:nvPr/>
            </p:nvSpPr>
            <p:spPr>
              <a:xfrm>
                <a:off x="9284445" y="2865428"/>
                <a:ext cx="334451" cy="367986"/>
              </a:xfrm>
              <a:prstGeom prst="rect">
                <a:avLst/>
              </a:prstGeom>
              <a:blipFill>
                <a:blip r:embed="rId17"/>
                <a:stretch>
                  <a:fillRect l="-16364" r="-727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1E3C45D9-F719-422F-BC98-97EF9B966BF8}"/>
                  </a:ext>
                </a:extLst>
              </p:cNvPr>
              <p:cNvSpPr/>
              <p:nvPr/>
            </p:nvSpPr>
            <p:spPr>
              <a:xfrm>
                <a:off x="9552487" y="2620648"/>
                <a:ext cx="1436483" cy="835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oMath>
                  </m:oMathPara>
                </a14:m>
                <a:endParaRPr lang="zh-CN" altLang="en-US" dirty="0">
                  <a:solidFill>
                    <a:srgbClr val="000000"/>
                  </a:solidFill>
                  <a:latin typeface="Arial" panose="020F0502020204030204"/>
                  <a:ea typeface="微软雅黑"/>
                </a:endParaRPr>
              </a:p>
            </p:txBody>
          </p:sp>
        </mc:Choice>
        <mc:Fallback xmlns="">
          <p:sp>
            <p:nvSpPr>
              <p:cNvPr id="25" name="矩形 24">
                <a:extLst>
                  <a:ext uri="{FF2B5EF4-FFF2-40B4-BE49-F238E27FC236}">
                    <a16:creationId xmlns:a16="http://schemas.microsoft.com/office/drawing/2014/main" id="{1E3C45D9-F719-422F-BC98-97EF9B966BF8}"/>
                  </a:ext>
                </a:extLst>
              </p:cNvPr>
              <p:cNvSpPr>
                <a:spLocks noRot="1" noChangeAspect="1" noMove="1" noResize="1" noEditPoints="1" noAdjustHandles="1" noChangeArrowheads="1" noChangeShapeType="1" noTextEdit="1"/>
              </p:cNvSpPr>
              <p:nvPr/>
            </p:nvSpPr>
            <p:spPr>
              <a:xfrm>
                <a:off x="9552487" y="2620648"/>
                <a:ext cx="1436483" cy="835998"/>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3780D9D5-8B44-4002-ABA7-ECB643D3F8CD}"/>
                  </a:ext>
                </a:extLst>
              </p:cNvPr>
              <p:cNvSpPr/>
              <p:nvPr/>
            </p:nvSpPr>
            <p:spPr>
              <a:xfrm>
                <a:off x="9607283" y="3456646"/>
                <a:ext cx="827150" cy="701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FF"/>
                          </a:solidFill>
                          <a:latin typeface="Cambria Math" panose="02040503050406030204" pitchFamily="18" charset="0"/>
                          <a:ea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zh-CN" altLang="en-US"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𝑳</m:t>
                          </m:r>
                        </m:num>
                        <m:den>
                          <m:r>
                            <a:rPr lang="zh-CN" altLang="en-US"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𝛽</m:t>
                              </m:r>
                            </m:e>
                            <m:sub>
                              <m:r>
                                <a:rPr lang="en-US" altLang="zh-CN" i="1">
                                  <a:solidFill>
                                    <a:srgbClr val="0000FF"/>
                                  </a:solidFill>
                                  <a:latin typeface="Cambria Math" panose="02040503050406030204" pitchFamily="18" charset="0"/>
                                </a:rPr>
                                <m:t>𝒋</m:t>
                              </m:r>
                            </m:sub>
                          </m:sSub>
                        </m:den>
                      </m:f>
                    </m:oMath>
                  </m:oMathPara>
                </a14:m>
                <a:endParaRPr lang="zh-CN" altLang="en-US" dirty="0">
                  <a:solidFill>
                    <a:srgbClr val="0000FF"/>
                  </a:solidFill>
                  <a:latin typeface="Arial" panose="020F0502020204030204"/>
                  <a:ea typeface="微软雅黑"/>
                </a:endParaRPr>
              </a:p>
            </p:txBody>
          </p:sp>
        </mc:Choice>
        <mc:Fallback xmlns="">
          <p:sp>
            <p:nvSpPr>
              <p:cNvPr id="26" name="矩形 25">
                <a:extLst>
                  <a:ext uri="{FF2B5EF4-FFF2-40B4-BE49-F238E27FC236}">
                    <a16:creationId xmlns:a16="http://schemas.microsoft.com/office/drawing/2014/main" id="{3780D9D5-8B44-4002-ABA7-ECB643D3F8CD}"/>
                  </a:ext>
                </a:extLst>
              </p:cNvPr>
              <p:cNvSpPr>
                <a:spLocks noRot="1" noChangeAspect="1" noMove="1" noResize="1" noEditPoints="1" noAdjustHandles="1" noChangeArrowheads="1" noChangeShapeType="1" noTextEdit="1"/>
              </p:cNvSpPr>
              <p:nvPr/>
            </p:nvSpPr>
            <p:spPr>
              <a:xfrm>
                <a:off x="9607283" y="3456646"/>
                <a:ext cx="827150" cy="7011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F3331F4-5AAD-4739-B6AA-B54799C6F2C9}"/>
                  </a:ext>
                </a:extLst>
              </p:cNvPr>
              <p:cNvSpPr txBox="1"/>
              <p:nvPr/>
            </p:nvSpPr>
            <p:spPr>
              <a:xfrm>
                <a:off x="6033880" y="5828482"/>
                <a:ext cx="505971" cy="34554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𝒉</m:t>
                          </m:r>
                        </m:sub>
                        <m:sup>
                          <m:r>
                            <a:rPr lang="en-US" altLang="zh-CN" sz="2000" b="1" i="1" smtClean="0">
                              <a:solidFill>
                                <a:prstClr val="black"/>
                              </a:solidFill>
                              <a:latin typeface="Cambria Math" panose="02040503050406030204" pitchFamily="18" charset="0"/>
                            </a:rPr>
                            <m:t>𝑳</m:t>
                          </m:r>
                          <m:r>
                            <a:rPr lang="en-US" altLang="zh-CN" sz="2000" b="1"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1</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7" name="文本框 26">
                <a:extLst>
                  <a:ext uri="{FF2B5EF4-FFF2-40B4-BE49-F238E27FC236}">
                    <a16:creationId xmlns:a16="http://schemas.microsoft.com/office/drawing/2014/main" id="{4F3331F4-5AAD-4739-B6AA-B54799C6F2C9}"/>
                  </a:ext>
                </a:extLst>
              </p:cNvPr>
              <p:cNvSpPr txBox="1">
                <a:spLocks noRot="1" noChangeAspect="1" noMove="1" noResize="1" noEditPoints="1" noAdjustHandles="1" noChangeArrowheads="1" noChangeShapeType="1" noTextEdit="1"/>
              </p:cNvSpPr>
              <p:nvPr/>
            </p:nvSpPr>
            <p:spPr>
              <a:xfrm>
                <a:off x="6033880" y="5828482"/>
                <a:ext cx="505971" cy="345544"/>
              </a:xfrm>
              <a:prstGeom prst="rect">
                <a:avLst/>
              </a:prstGeom>
              <a:blipFill>
                <a:blip r:embed="rId20"/>
                <a:stretch>
                  <a:fillRect l="-18072" r="-10843"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F965FAD-2BDB-4959-A843-E77C87BF3797}"/>
                  </a:ext>
                </a:extLst>
              </p:cNvPr>
              <p:cNvSpPr/>
              <p:nvPr/>
            </p:nvSpPr>
            <p:spPr>
              <a:xfrm>
                <a:off x="6471574" y="5596353"/>
                <a:ext cx="2210541" cy="917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C00000"/>
                          </a:solidFill>
                          <a:latin typeface="Cambria Math" panose="02040503050406030204" pitchFamily="18" charset="0"/>
                        </a:rPr>
                        <m:t>=</m:t>
                      </m:r>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a:solidFill>
                                <a:srgbClr val="7030A0"/>
                              </a:solidFill>
                              <a:latin typeface="Cambria Math" panose="02040503050406030204" pitchFamily="18" charset="0"/>
                              <a:ea typeface="Cambria Math" panose="02040503050406030204" pitchFamily="18" charset="0"/>
                            </a:rPr>
                            <m:t>∙</m:t>
                          </m:r>
                        </m:e>
                      </m:nary>
                      <m:f>
                        <m:fPr>
                          <m:ctrlPr>
                            <a:rPr lang="en-US" altLang="zh-CN" b="1" i="1" smtClean="0">
                              <a:solidFill>
                                <a:srgbClr val="000000"/>
                              </a:solidFill>
                              <a:latin typeface="Cambria Math" panose="02040503050406030204" pitchFamily="18" charset="0"/>
                              <a:ea typeface="Cambria Math" panose="02040503050406030204" pitchFamily="18" charset="0"/>
                            </a:rPr>
                          </m:ctrlPr>
                        </m:fPr>
                        <m:num>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𝜶</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num>
                        <m:den>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𝜸</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den>
                      </m:f>
                    </m:oMath>
                  </m:oMathPara>
                </a14:m>
                <a:endParaRPr lang="zh-CN" altLang="en-US" dirty="0">
                  <a:solidFill>
                    <a:srgbClr val="000000"/>
                  </a:solidFill>
                  <a:latin typeface="Arial" panose="020F0502020204030204"/>
                  <a:ea typeface="微软雅黑"/>
                </a:endParaRPr>
              </a:p>
            </p:txBody>
          </p:sp>
        </mc:Choice>
        <mc:Fallback xmlns="">
          <p:sp>
            <p:nvSpPr>
              <p:cNvPr id="28" name="矩形 27">
                <a:extLst>
                  <a:ext uri="{FF2B5EF4-FFF2-40B4-BE49-F238E27FC236}">
                    <a16:creationId xmlns:a16="http://schemas.microsoft.com/office/drawing/2014/main" id="{3F965FAD-2BDB-4959-A843-E77C87BF3797}"/>
                  </a:ext>
                </a:extLst>
              </p:cNvPr>
              <p:cNvSpPr>
                <a:spLocks noRot="1" noChangeAspect="1" noMove="1" noResize="1" noEditPoints="1" noAdjustHandles="1" noChangeArrowheads="1" noChangeShapeType="1" noTextEdit="1"/>
              </p:cNvSpPr>
              <p:nvPr/>
            </p:nvSpPr>
            <p:spPr>
              <a:xfrm>
                <a:off x="6471574" y="5596353"/>
                <a:ext cx="2210541" cy="917687"/>
              </a:xfrm>
              <a:prstGeom prst="rect">
                <a:avLst/>
              </a:prstGeom>
              <a:blipFill>
                <a:blip r:embed="rId21"/>
                <a:stretch>
                  <a:fillRect/>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FF65D672-2B58-47B6-933C-D8EF8F2A3F49}"/>
              </a:ext>
            </a:extLst>
          </p:cNvPr>
          <p:cNvPicPr>
            <a:picLocks noChangeAspect="1"/>
          </p:cNvPicPr>
          <p:nvPr/>
        </p:nvPicPr>
        <p:blipFill>
          <a:blip r:embed="rId22"/>
          <a:stretch>
            <a:fillRect/>
          </a:stretch>
        </p:blipFill>
        <p:spPr>
          <a:xfrm>
            <a:off x="3404755" y="123573"/>
            <a:ext cx="3588423" cy="1905357"/>
          </a:xfrm>
          <a:prstGeom prst="rect">
            <a:avLst/>
          </a:prstGeom>
        </p:spPr>
      </p:pic>
      <p:cxnSp>
        <p:nvCxnSpPr>
          <p:cNvPr id="29" name="直接箭头连接符 28">
            <a:extLst>
              <a:ext uri="{FF2B5EF4-FFF2-40B4-BE49-F238E27FC236}">
                <a16:creationId xmlns:a16="http://schemas.microsoft.com/office/drawing/2014/main" id="{E0539FF5-04A1-4323-A7BA-09506FF03D48}"/>
              </a:ext>
            </a:extLst>
          </p:cNvPr>
          <p:cNvCxnSpPr>
            <a:cxnSpLocks/>
          </p:cNvCxnSpPr>
          <p:nvPr/>
        </p:nvCxnSpPr>
        <p:spPr>
          <a:xfrm flipV="1">
            <a:off x="2753032" y="1035586"/>
            <a:ext cx="1887948" cy="4560767"/>
          </a:xfrm>
          <a:prstGeom prst="straightConnector1">
            <a:avLst/>
          </a:prstGeom>
          <a:ln w="38100">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3D1F1EE3-17FA-49A0-A6D1-704BB2BC4C8A}"/>
                  </a:ext>
                </a:extLst>
              </p:cNvPr>
              <p:cNvSpPr/>
              <p:nvPr/>
            </p:nvSpPr>
            <p:spPr>
              <a:xfrm>
                <a:off x="6978442" y="582153"/>
                <a:ext cx="1040606" cy="395621"/>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prstClr val="black">
                              <a:lumMod val="95000"/>
                              <a:lumOff val="5000"/>
                            </a:prstClr>
                          </a:solidFill>
                          <a:latin typeface="Cambria Math" panose="02040503050406030204" pitchFamily="18" charset="0"/>
                        </a:rPr>
                        <m:t>=</m:t>
                      </m:r>
                      <m:r>
                        <a:rPr lang="en-US" altLang="zh-CN" b="1" i="1" smtClean="0">
                          <a:solidFill>
                            <a:prstClr val="black">
                              <a:lumMod val="95000"/>
                              <a:lumOff val="5000"/>
                            </a:prstClr>
                          </a:solidFill>
                          <a:latin typeface="Cambria Math" panose="02040503050406030204" pitchFamily="18" charset="0"/>
                        </a:rPr>
                        <m:t>𝒇</m:t>
                      </m:r>
                      <m:r>
                        <a:rPr lang="en-US" altLang="zh-CN" b="1" i="1" smtClean="0">
                          <a:solidFill>
                            <a:prstClr val="black">
                              <a:lumMod val="95000"/>
                              <a:lumOff val="5000"/>
                            </a:prstClr>
                          </a:solidFill>
                          <a:latin typeface="Cambria Math" panose="02040503050406030204" pitchFamily="18" charset="0"/>
                        </a:rPr>
                        <m:t>(</m:t>
                      </m:r>
                      <m:sSub>
                        <m:sSubPr>
                          <m:ctrlPr>
                            <a:rPr lang="en-US" altLang="zh-CN" b="1" i="1" smtClean="0">
                              <a:solidFill>
                                <a:prstClr val="black">
                                  <a:lumMod val="95000"/>
                                  <a:lumOff val="5000"/>
                                </a:prstClr>
                              </a:solidFill>
                              <a:latin typeface="Cambria Math" panose="02040503050406030204" pitchFamily="18" charset="0"/>
                            </a:rPr>
                          </m:ctrlPr>
                        </m:sSubPr>
                        <m:e>
                          <m:r>
                            <a:rPr lang="en-US" altLang="zh-CN" b="1" i="1" smtClean="0">
                              <a:solidFill>
                                <a:prstClr val="black">
                                  <a:lumMod val="95000"/>
                                  <a:lumOff val="5000"/>
                                </a:prstClr>
                              </a:solidFill>
                              <a:latin typeface="Cambria Math" panose="02040503050406030204" pitchFamily="18" charset="0"/>
                            </a:rPr>
                            <m:t>𝜷</m:t>
                          </m:r>
                        </m:e>
                        <m:sub>
                          <m:r>
                            <a:rPr lang="en-US" altLang="zh-CN" b="1" i="1" smtClean="0">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30" name="矩形 29">
                <a:extLst>
                  <a:ext uri="{FF2B5EF4-FFF2-40B4-BE49-F238E27FC236}">
                    <a16:creationId xmlns:a16="http://schemas.microsoft.com/office/drawing/2014/main" id="{3D1F1EE3-17FA-49A0-A6D1-704BB2BC4C8A}"/>
                  </a:ext>
                </a:extLst>
              </p:cNvPr>
              <p:cNvSpPr>
                <a:spLocks noRot="1" noChangeAspect="1" noMove="1" noResize="1" noEditPoints="1" noAdjustHandles="1" noChangeArrowheads="1" noChangeShapeType="1" noTextEdit="1"/>
              </p:cNvSpPr>
              <p:nvPr/>
            </p:nvSpPr>
            <p:spPr>
              <a:xfrm>
                <a:off x="6978442" y="582153"/>
                <a:ext cx="1040606" cy="395621"/>
              </a:xfrm>
              <a:prstGeom prst="rect">
                <a:avLst/>
              </a:prstGeom>
              <a:blipFill>
                <a:blip r:embed="rId23"/>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99D906E8-2C4C-4227-AA66-6E664916F6B1}"/>
                  </a:ext>
                </a:extLst>
              </p:cNvPr>
              <p:cNvSpPr/>
              <p:nvPr/>
            </p:nvSpPr>
            <p:spPr>
              <a:xfrm>
                <a:off x="6970832" y="1380943"/>
                <a:ext cx="1063048" cy="369332"/>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prstClr val="black">
                              <a:lumMod val="95000"/>
                              <a:lumOff val="5000"/>
                            </a:prstClr>
                          </a:solidFill>
                          <a:latin typeface="Cambria Math" panose="02040503050406030204" pitchFamily="18" charset="0"/>
                        </a:rPr>
                        <m:t>=</m:t>
                      </m:r>
                      <m:r>
                        <a:rPr lang="en-US" altLang="zh-CN" b="1" i="1" smtClean="0">
                          <a:solidFill>
                            <a:prstClr val="black">
                              <a:lumMod val="95000"/>
                              <a:lumOff val="5000"/>
                            </a:prstClr>
                          </a:solidFill>
                          <a:latin typeface="Cambria Math" panose="02040503050406030204" pitchFamily="18" charset="0"/>
                        </a:rPr>
                        <m:t>𝒇</m:t>
                      </m:r>
                      <m:r>
                        <a:rPr lang="en-US" altLang="zh-CN" b="1" i="1" smtClean="0">
                          <a:solidFill>
                            <a:prstClr val="black">
                              <a:lumMod val="95000"/>
                              <a:lumOff val="5000"/>
                            </a:prstClr>
                          </a:solidFill>
                          <a:latin typeface="Cambria Math" panose="02040503050406030204" pitchFamily="18" charset="0"/>
                        </a:rPr>
                        <m:t>(</m:t>
                      </m:r>
                      <m:sSub>
                        <m:sSubPr>
                          <m:ctrlPr>
                            <a:rPr lang="en-US" altLang="zh-CN" b="1" i="1" smtClean="0">
                              <a:solidFill>
                                <a:prstClr val="black">
                                  <a:lumMod val="95000"/>
                                  <a:lumOff val="5000"/>
                                </a:prstClr>
                              </a:solidFill>
                              <a:latin typeface="Cambria Math" panose="02040503050406030204" pitchFamily="18" charset="0"/>
                            </a:rPr>
                          </m:ctrlPr>
                        </m:sSubPr>
                        <m:e>
                          <m:r>
                            <a:rPr lang="en-US" altLang="zh-CN" b="1" i="1" smtClean="0">
                              <a:solidFill>
                                <a:prstClr val="black">
                                  <a:lumMod val="95000"/>
                                  <a:lumOff val="5000"/>
                                </a:prstClr>
                              </a:solidFill>
                              <a:latin typeface="Cambria Math" panose="02040503050406030204" pitchFamily="18" charset="0"/>
                            </a:rPr>
                            <m:t>𝜸</m:t>
                          </m:r>
                        </m:e>
                        <m:sub>
                          <m:r>
                            <a:rPr lang="en-US" altLang="zh-CN" b="1" i="1" smtClean="0">
                              <a:solidFill>
                                <a:prstClr val="black">
                                  <a:lumMod val="95000"/>
                                  <a:lumOff val="5000"/>
                                </a:prstClr>
                              </a:solidFill>
                              <a:latin typeface="Cambria Math" panose="02040503050406030204" pitchFamily="18" charset="0"/>
                            </a:rPr>
                            <m:t>𝒉</m:t>
                          </m:r>
                        </m:sub>
                      </m:sSub>
                      <m:r>
                        <a:rPr lang="en-US" altLang="zh-CN" b="1" i="1" smtClean="0">
                          <a:solidFill>
                            <a:prstClr val="black">
                              <a:lumMod val="95000"/>
                              <a:lumOff val="5000"/>
                            </a:prstClr>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31" name="矩形 30">
                <a:extLst>
                  <a:ext uri="{FF2B5EF4-FFF2-40B4-BE49-F238E27FC236}">
                    <a16:creationId xmlns:a16="http://schemas.microsoft.com/office/drawing/2014/main" id="{99D906E8-2C4C-4227-AA66-6E664916F6B1}"/>
                  </a:ext>
                </a:extLst>
              </p:cNvPr>
              <p:cNvSpPr>
                <a:spLocks noRot="1" noChangeAspect="1" noMove="1" noResize="1" noEditPoints="1" noAdjustHandles="1" noChangeArrowheads="1" noChangeShapeType="1" noTextEdit="1"/>
              </p:cNvSpPr>
              <p:nvPr/>
            </p:nvSpPr>
            <p:spPr>
              <a:xfrm>
                <a:off x="6970832" y="1380943"/>
                <a:ext cx="1063048" cy="369332"/>
              </a:xfrm>
              <a:prstGeom prst="rect">
                <a:avLst/>
              </a:prstGeom>
              <a:blipFill>
                <a:blip r:embed="rId24"/>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761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7"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E26A258-98D1-4A61-B2E9-5B16C0250D9F}"/>
                  </a:ext>
                </a:extLst>
              </p:cNvPr>
              <p:cNvSpPr txBox="1"/>
              <p:nvPr/>
            </p:nvSpPr>
            <p:spPr>
              <a:xfrm>
                <a:off x="5658306" y="5788103"/>
                <a:ext cx="505971" cy="34554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𝒉</m:t>
                          </m:r>
                        </m:sub>
                        <m:sup>
                          <m:r>
                            <a:rPr lang="en-US" altLang="zh-CN" sz="2000" b="1" i="1" smtClean="0">
                              <a:solidFill>
                                <a:prstClr val="black"/>
                              </a:solidFill>
                              <a:latin typeface="Cambria Math" panose="02040503050406030204" pitchFamily="18" charset="0"/>
                            </a:rPr>
                            <m:t>𝑳</m:t>
                          </m:r>
                          <m:r>
                            <a:rPr lang="en-US" altLang="zh-CN" sz="2000" b="1"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1</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 name="文本框 5">
                <a:extLst>
                  <a:ext uri="{FF2B5EF4-FFF2-40B4-BE49-F238E27FC236}">
                    <a16:creationId xmlns:a16="http://schemas.microsoft.com/office/drawing/2014/main" id="{BE26A258-98D1-4A61-B2E9-5B16C0250D9F}"/>
                  </a:ext>
                </a:extLst>
              </p:cNvPr>
              <p:cNvSpPr txBox="1">
                <a:spLocks noRot="1" noChangeAspect="1" noMove="1" noResize="1" noEditPoints="1" noAdjustHandles="1" noChangeArrowheads="1" noChangeShapeType="1" noTextEdit="1"/>
              </p:cNvSpPr>
              <p:nvPr/>
            </p:nvSpPr>
            <p:spPr>
              <a:xfrm>
                <a:off x="5658306" y="5788103"/>
                <a:ext cx="505971" cy="345544"/>
              </a:xfrm>
              <a:prstGeom prst="rect">
                <a:avLst/>
              </a:prstGeom>
              <a:blipFill>
                <a:blip r:embed="rId4"/>
                <a:stretch>
                  <a:fillRect l="-18072" r="-10843"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77C47CF-C9CE-49A9-8D6A-A3205DB4C89E}"/>
                  </a:ext>
                </a:extLst>
              </p:cNvPr>
              <p:cNvSpPr/>
              <p:nvPr/>
            </p:nvSpPr>
            <p:spPr>
              <a:xfrm>
                <a:off x="6096000" y="5555974"/>
                <a:ext cx="2210541" cy="917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C00000"/>
                          </a:solidFill>
                          <a:latin typeface="Cambria Math" panose="02040503050406030204" pitchFamily="18" charset="0"/>
                        </a:rPr>
                        <m:t>=</m:t>
                      </m:r>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a:solidFill>
                                <a:srgbClr val="7030A0"/>
                              </a:solidFill>
                              <a:latin typeface="Cambria Math" panose="02040503050406030204" pitchFamily="18" charset="0"/>
                              <a:ea typeface="Cambria Math" panose="02040503050406030204" pitchFamily="18" charset="0"/>
                            </a:rPr>
                            <m:t>∙</m:t>
                          </m:r>
                        </m:e>
                      </m:nary>
                      <m:f>
                        <m:fPr>
                          <m:ctrlPr>
                            <a:rPr lang="en-US" altLang="zh-CN" b="1" i="1" smtClean="0">
                              <a:solidFill>
                                <a:srgbClr val="000000"/>
                              </a:solidFill>
                              <a:latin typeface="Cambria Math" panose="02040503050406030204" pitchFamily="18" charset="0"/>
                              <a:ea typeface="Cambria Math" panose="02040503050406030204" pitchFamily="18" charset="0"/>
                            </a:rPr>
                          </m:ctrlPr>
                        </m:fPr>
                        <m:num>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𝜶</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num>
                        <m:den>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𝜸</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den>
                      </m:f>
                    </m:oMath>
                  </m:oMathPara>
                </a14:m>
                <a:endParaRPr lang="zh-CN" altLang="en-US" dirty="0">
                  <a:solidFill>
                    <a:srgbClr val="000000"/>
                  </a:solidFill>
                  <a:latin typeface="Arial" panose="020F0502020204030204"/>
                  <a:ea typeface="微软雅黑"/>
                </a:endParaRPr>
              </a:p>
            </p:txBody>
          </p:sp>
        </mc:Choice>
        <mc:Fallback xmlns="">
          <p:sp>
            <p:nvSpPr>
              <p:cNvPr id="8" name="矩形 7">
                <a:extLst>
                  <a:ext uri="{FF2B5EF4-FFF2-40B4-BE49-F238E27FC236}">
                    <a16:creationId xmlns:a16="http://schemas.microsoft.com/office/drawing/2014/main" id="{C77C47CF-C9CE-49A9-8D6A-A3205DB4C89E}"/>
                  </a:ext>
                </a:extLst>
              </p:cNvPr>
              <p:cNvSpPr>
                <a:spLocks noRot="1" noChangeAspect="1" noMove="1" noResize="1" noEditPoints="1" noAdjustHandles="1" noChangeArrowheads="1" noChangeShapeType="1" noTextEdit="1"/>
              </p:cNvSpPr>
              <p:nvPr/>
            </p:nvSpPr>
            <p:spPr>
              <a:xfrm>
                <a:off x="6096000" y="5555974"/>
                <a:ext cx="2210541" cy="917687"/>
              </a:xfrm>
              <a:prstGeom prst="rect">
                <a:avLst/>
              </a:prstGeom>
              <a:blipFill>
                <a:blip r:embed="rId5"/>
                <a:stretch>
                  <a:fillRect/>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AC03A652-80C5-4395-9E1C-6932C23139C4}"/>
              </a:ext>
            </a:extLst>
          </p:cNvPr>
          <p:cNvPicPr>
            <a:picLocks noChangeAspect="1"/>
          </p:cNvPicPr>
          <p:nvPr/>
        </p:nvPicPr>
        <p:blipFill>
          <a:blip r:embed="rId6"/>
          <a:stretch>
            <a:fillRect/>
          </a:stretch>
        </p:blipFill>
        <p:spPr>
          <a:xfrm>
            <a:off x="2213714" y="1310959"/>
            <a:ext cx="7199523" cy="3822755"/>
          </a:xfrm>
          <a:prstGeom prst="rect">
            <a:avLst/>
          </a:prstGeom>
        </p:spPr>
      </p:pic>
      <p:cxnSp>
        <p:nvCxnSpPr>
          <p:cNvPr id="11" name="直接箭头连接符 10">
            <a:extLst>
              <a:ext uri="{FF2B5EF4-FFF2-40B4-BE49-F238E27FC236}">
                <a16:creationId xmlns:a16="http://schemas.microsoft.com/office/drawing/2014/main" id="{FD330C8F-DE59-45F7-8115-EDCF91F584D4}"/>
              </a:ext>
            </a:extLst>
          </p:cNvPr>
          <p:cNvCxnSpPr>
            <a:cxnSpLocks/>
          </p:cNvCxnSpPr>
          <p:nvPr/>
        </p:nvCxnSpPr>
        <p:spPr>
          <a:xfrm>
            <a:off x="4224130" y="2146852"/>
            <a:ext cx="477079" cy="888291"/>
          </a:xfrm>
          <a:prstGeom prst="straightConnector1">
            <a:avLst/>
          </a:prstGeom>
          <a:noFill/>
          <a:ln w="73025" cap="flat" cmpd="sng" algn="ctr">
            <a:solidFill>
              <a:srgbClr val="0000FF"/>
            </a:solidFill>
            <a:prstDash val="solid"/>
            <a:miter lim="800000"/>
            <a:tailEnd type="triangle"/>
          </a:ln>
          <a:effectLst/>
        </p:spPr>
      </p:cxnSp>
      <p:cxnSp>
        <p:nvCxnSpPr>
          <p:cNvPr id="12" name="直接箭头连接符 11">
            <a:extLst>
              <a:ext uri="{FF2B5EF4-FFF2-40B4-BE49-F238E27FC236}">
                <a16:creationId xmlns:a16="http://schemas.microsoft.com/office/drawing/2014/main" id="{4B115E98-095B-490C-890D-AD492A9DFD8B}"/>
              </a:ext>
            </a:extLst>
          </p:cNvPr>
          <p:cNvCxnSpPr>
            <a:cxnSpLocks/>
          </p:cNvCxnSpPr>
          <p:nvPr/>
        </p:nvCxnSpPr>
        <p:spPr>
          <a:xfrm>
            <a:off x="2968640" y="2146852"/>
            <a:ext cx="1732569" cy="888291"/>
          </a:xfrm>
          <a:prstGeom prst="straightConnector1">
            <a:avLst/>
          </a:prstGeom>
          <a:noFill/>
          <a:ln w="73025" cap="flat" cmpd="sng" algn="ctr">
            <a:solidFill>
              <a:srgbClr val="0000FF"/>
            </a:solidFill>
            <a:prstDash val="solid"/>
            <a:miter lim="800000"/>
            <a:tailEnd type="triangle"/>
          </a:ln>
          <a:effectLst/>
        </p:spPr>
      </p:cxnSp>
      <p:cxnSp>
        <p:nvCxnSpPr>
          <p:cNvPr id="13" name="直接箭头连接符 12">
            <a:extLst>
              <a:ext uri="{FF2B5EF4-FFF2-40B4-BE49-F238E27FC236}">
                <a16:creationId xmlns:a16="http://schemas.microsoft.com/office/drawing/2014/main" id="{657BC29B-3841-4A87-84CE-23BC76174BB9}"/>
              </a:ext>
            </a:extLst>
          </p:cNvPr>
          <p:cNvCxnSpPr>
            <a:cxnSpLocks/>
          </p:cNvCxnSpPr>
          <p:nvPr/>
        </p:nvCxnSpPr>
        <p:spPr>
          <a:xfrm flipH="1">
            <a:off x="4701209" y="2146852"/>
            <a:ext cx="691406" cy="888291"/>
          </a:xfrm>
          <a:prstGeom prst="straightConnector1">
            <a:avLst/>
          </a:prstGeom>
          <a:noFill/>
          <a:ln w="73025" cap="flat" cmpd="sng" algn="ctr">
            <a:solidFill>
              <a:srgbClr val="0000FF"/>
            </a:solidFill>
            <a:prstDash val="solid"/>
            <a:miter lim="800000"/>
            <a:tailEnd type="triangle"/>
          </a:ln>
          <a:effectLst/>
        </p:spPr>
      </p:cxnSp>
    </p:spTree>
    <p:extLst>
      <p:ext uri="{BB962C8B-B14F-4D97-AF65-F5344CB8AC3E}">
        <p14:creationId xmlns:p14="http://schemas.microsoft.com/office/powerpoint/2010/main" val="69620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E85C84-72DD-4CA7-84F6-2F5133DED16D}"/>
                  </a:ext>
                </a:extLst>
              </p:cNvPr>
              <p:cNvSpPr/>
              <p:nvPr/>
            </p:nvSpPr>
            <p:spPr>
              <a:xfrm>
                <a:off x="0" y="655847"/>
                <a:ext cx="6312310" cy="2300566"/>
              </a:xfrm>
              <a:prstGeom prst="rect">
                <a:avLst/>
              </a:prstGeom>
            </p:spPr>
            <p:txBody>
              <a:bodyPr wrap="square">
                <a:spAutoFit/>
              </a:bodyPr>
              <a:lstStyle/>
              <a:p>
                <a:pPr lvl="1" defTabSz="457200">
                  <a:lnSpc>
                    <a:spcPct val="150000"/>
                  </a:lnSpc>
                </a:pPr>
                <a14:m>
                  <m:oMathPara xmlns:m="http://schemas.openxmlformats.org/officeDocument/2006/math">
                    <m:oMathParaPr>
                      <m:jc m:val="left"/>
                    </m:oMathParaPr>
                    <m:oMath xmlns:m="http://schemas.openxmlformats.org/officeDocument/2006/math">
                      <m:r>
                        <m:rPr>
                          <m:sty m:val="p"/>
                        </m:rPr>
                        <a:rPr lang="en-US" altLang="zh-CN" sz="2000" i="1" dirty="0" smtClean="0">
                          <a:solidFill>
                            <a:srgbClr val="C00000"/>
                          </a:solidFill>
                          <a:latin typeface="Cambria Math" panose="02040503050406030204" pitchFamily="18" charset="0"/>
                        </a:rPr>
                        <m:t>L</m:t>
                      </m:r>
                      <m:r>
                        <a:rPr lang="en-US" altLang="zh-CN" sz="2000" i="1">
                          <a:solidFill>
                            <a:srgbClr val="C00000"/>
                          </a:solidFill>
                          <a:latin typeface="Cambria Math" panose="02040503050406030204" pitchFamily="18" charset="0"/>
                        </a:rPr>
                        <m:t>=</m:t>
                      </m:r>
                      <m:f>
                        <m:fPr>
                          <m:ctrlPr>
                            <a:rPr lang="en-US" altLang="zh-CN" sz="2000" i="1" smtClean="0">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r>
                            <a:rPr lang="en-US" altLang="zh-CN" sz="2000" i="1">
                              <a:solidFill>
                                <a:srgbClr val="C00000"/>
                              </a:solidFill>
                              <a:latin typeface="Cambria Math" panose="02040503050406030204" pitchFamily="18" charset="0"/>
                            </a:rPr>
                            <m:t>𝟐</m:t>
                          </m:r>
                        </m:den>
                      </m:f>
                      <m:nary>
                        <m:naryPr>
                          <m:chr m:val="∑"/>
                          <m:ctrlPr>
                            <a:rPr lang="en-US" altLang="zh-CN" sz="2000" i="1">
                              <a:solidFill>
                                <a:srgbClr val="C00000"/>
                              </a:solidFill>
                              <a:latin typeface="Cambria Math" panose="02040503050406030204" pitchFamily="18" charset="0"/>
                            </a:rPr>
                          </m:ctrlPr>
                        </m:naryPr>
                        <m:sub>
                          <m:r>
                            <m:rPr>
                              <m:brk m:alnAt="23"/>
                            </m:rPr>
                            <a:rPr lang="en-US" altLang="zh-CN" sz="2000" i="1">
                              <a:solidFill>
                                <a:srgbClr val="C00000"/>
                              </a:solidFill>
                              <a:latin typeface="Cambria Math" panose="02040503050406030204" pitchFamily="18" charset="0"/>
                            </a:rPr>
                            <m:t>𝒋</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𝟏</m:t>
                          </m:r>
                        </m:sub>
                        <m:sup>
                          <m:r>
                            <a:rPr lang="en-US" altLang="zh-CN" sz="2000" i="1">
                              <a:solidFill>
                                <a:srgbClr val="C00000"/>
                              </a:solidFill>
                              <a:latin typeface="Cambria Math" panose="02040503050406030204" pitchFamily="18" charset="0"/>
                            </a:rPr>
                            <m:t>𝒍</m:t>
                          </m:r>
                        </m:sup>
                        <m:e>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𝒚</m:t>
                                      </m:r>
                                    </m:e>
                                  </m:acc>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𝒚</m:t>
                                  </m:r>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e>
                            <m:sup>
                              <m:r>
                                <a:rPr lang="en-US" altLang="zh-CN" sz="2000" i="1">
                                  <a:solidFill>
                                    <a:srgbClr val="C00000"/>
                                  </a:solidFill>
                                  <a:latin typeface="Cambria Math" panose="02040503050406030204" pitchFamily="18" charset="0"/>
                                </a:rPr>
                                <m:t>𝟐</m:t>
                              </m:r>
                            </m:sup>
                          </m:sSup>
                        </m:e>
                      </m:nary>
                    </m:oMath>
                  </m:oMathPara>
                </a14:m>
                <a:endParaRPr lang="en-US" altLang="zh-CN" sz="2000" i="1" dirty="0">
                  <a:solidFill>
                    <a:srgbClr val="C00000"/>
                  </a:solidFill>
                  <a:latin typeface="Cambria Math" panose="02040503050406030204" pitchFamily="18" charset="0"/>
                  <a:ea typeface="宋体" panose="02010600030101010101" pitchFamily="2" charset="-122"/>
                </a:endParaRPr>
              </a:p>
              <a:p>
                <a:pPr lvl="1" defTabSz="457200">
                  <a:lnSpc>
                    <a:spcPct val="150000"/>
                  </a:lnSpc>
                </a:pPr>
                <a:endParaRPr lang="zh-CN" altLang="en-US" sz="2000" dirty="0">
                  <a:solidFill>
                    <a:prstClr val="black"/>
                  </a:solidFill>
                  <a:latin typeface="Tw Cen MT" panose="020B0602020104020603"/>
                  <a:ea typeface="宋体" panose="02010600030101010101" pitchFamily="2" charset="-122"/>
                </a:endParaRPr>
              </a:p>
              <a:p>
                <a:pPr lvl="1" defTabSz="457200">
                  <a:lnSpc>
                    <a:spcPct val="150000"/>
                  </a:lnSpc>
                </a:pPr>
                <a:endParaRPr lang="zh-CN" altLang="en-US" dirty="0">
                  <a:solidFill>
                    <a:prstClr val="black"/>
                  </a:solidFill>
                  <a:latin typeface="Tw Cen MT" panose="020B0602020104020603"/>
                  <a:ea typeface="宋体" panose="02010600030101010101" pitchFamily="2" charset="-122"/>
                </a:endParaRPr>
              </a:p>
            </p:txBody>
          </p:sp>
        </mc:Choice>
        <mc:Fallback xmlns="">
          <p:sp>
            <p:nvSpPr>
              <p:cNvPr id="6" name="矩形 5">
                <a:extLst>
                  <a:ext uri="{FF2B5EF4-FFF2-40B4-BE49-F238E27FC236}">
                    <a16:creationId xmlns:a16="http://schemas.microsoft.com/office/drawing/2014/main" id="{45E85C84-72DD-4CA7-84F6-2F5133DED16D}"/>
                  </a:ext>
                </a:extLst>
              </p:cNvPr>
              <p:cNvSpPr>
                <a:spLocks noRot="1" noChangeAspect="1" noMove="1" noResize="1" noEditPoints="1" noAdjustHandles="1" noChangeArrowheads="1" noChangeShapeType="1" noTextEdit="1"/>
              </p:cNvSpPr>
              <p:nvPr/>
            </p:nvSpPr>
            <p:spPr>
              <a:xfrm>
                <a:off x="0" y="655847"/>
                <a:ext cx="6312310" cy="2300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6E9284F-070E-4B8B-9752-8F07350EFF5C}"/>
                  </a:ext>
                </a:extLst>
              </p:cNvPr>
              <p:cNvSpPr/>
              <p:nvPr/>
            </p:nvSpPr>
            <p:spPr>
              <a:xfrm>
                <a:off x="398582" y="2281741"/>
                <a:ext cx="5892539" cy="677814"/>
              </a:xfrm>
              <a:prstGeom prst="rect">
                <a:avLst/>
              </a:prstGeom>
            </p:spPr>
            <p:txBody>
              <a:bodyPr wrap="square">
                <a:spAutoFit/>
              </a:bodyPr>
              <a:lstStyle/>
              <a:p>
                <a:pPr defTabSz="457200"/>
                <a14:m>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CC"/>
                            </a:solidFill>
                            <a:latin typeface="Cambria Math" panose="02040503050406030204" pitchFamily="18" charset="0"/>
                            <a:ea typeface="Cambria Math" panose="02040503050406030204" pitchFamily="18" charset="0"/>
                          </a:rPr>
                        </m:ctrlPr>
                      </m:fPr>
                      <m:num>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zh-CN" altLang="en-US" i="1">
                                <a:solidFill>
                                  <a:srgbClr val="FF33CC"/>
                                </a:solidFill>
                                <a:latin typeface="Cambria Math" panose="02040503050406030204" pitchFamily="18" charset="0"/>
                              </a:rPr>
                              <m:t>𝛽</m:t>
                            </m:r>
                          </m:e>
                          <m:sub>
                            <m:r>
                              <a:rPr lang="en-US" altLang="zh-CN" i="1">
                                <a:solidFill>
                                  <a:srgbClr val="FF33CC"/>
                                </a:solidFill>
                                <a:latin typeface="Cambria Math" panose="02040503050406030204" pitchFamily="18" charset="0"/>
                              </a:rPr>
                              <m:t>𝒋</m:t>
                            </m:r>
                          </m:sub>
                        </m:sSub>
                      </m:num>
                      <m:den>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en-US" altLang="zh-CN" i="1">
                                <a:solidFill>
                                  <a:srgbClr val="FF33CC"/>
                                </a:solidFill>
                                <a:latin typeface="Cambria Math" panose="02040503050406030204" pitchFamily="18" charset="0"/>
                              </a:rPr>
                              <m:t>𝒘</m:t>
                            </m:r>
                          </m:e>
                          <m:sub>
                            <m:r>
                              <a:rPr lang="en-US" altLang="zh-CN" i="1">
                                <a:solidFill>
                                  <a:srgbClr val="FF33CC"/>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rPr>
                      <m:t>=</m:t>
                    </m:r>
                  </m:oMath>
                </a14:m>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r>
                          <a:rPr lang="en-US" altLang="zh-CN" i="1">
                            <a:solidFill>
                              <a:srgbClr val="0070C0"/>
                            </a:solidFill>
                            <a:latin typeface="Cambria Math" panose="02040503050406030204" pitchFamily="18" charset="0"/>
                          </a:rPr>
                          <m:t>𝒚</m:t>
                        </m:r>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 </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FF33CC"/>
                            </a:solidFill>
                            <a:latin typeface="Cambria Math" panose="02040503050406030204" pitchFamily="18" charset="0"/>
                          </a:rPr>
                        </m:ctrlPr>
                      </m:sSubPr>
                      <m:e>
                        <m:r>
                          <a:rPr lang="zh-CN" altLang="en-US" b="1" i="1">
                            <a:solidFill>
                              <a:srgbClr val="FF33CC"/>
                            </a:solidFill>
                            <a:latin typeface="Cambria Math" panose="02040503050406030204" pitchFamily="18" charset="0"/>
                          </a:rPr>
                          <m:t>𝜶</m:t>
                        </m:r>
                      </m:e>
                      <m:sub>
                        <m:r>
                          <a:rPr lang="en-US" altLang="zh-CN" b="1" i="1">
                            <a:solidFill>
                              <a:srgbClr val="FF33CC"/>
                            </a:solidFill>
                            <a:latin typeface="Cambria Math" panose="02040503050406030204" pitchFamily="18" charset="0"/>
                          </a:rPr>
                          <m:t>𝒉</m:t>
                        </m:r>
                      </m:sub>
                    </m:sSub>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8" name="矩形 7">
                <a:extLst>
                  <a:ext uri="{FF2B5EF4-FFF2-40B4-BE49-F238E27FC236}">
                    <a16:creationId xmlns:a16="http://schemas.microsoft.com/office/drawing/2014/main" id="{B6E9284F-070E-4B8B-9752-8F07350EFF5C}"/>
                  </a:ext>
                </a:extLst>
              </p:cNvPr>
              <p:cNvSpPr>
                <a:spLocks noRot="1" noChangeAspect="1" noMove="1" noResize="1" noEditPoints="1" noAdjustHandles="1" noChangeArrowheads="1" noChangeShapeType="1" noTextEdit="1"/>
              </p:cNvSpPr>
              <p:nvPr/>
            </p:nvSpPr>
            <p:spPr>
              <a:xfrm>
                <a:off x="398582" y="2281741"/>
                <a:ext cx="5892539" cy="677814"/>
              </a:xfrm>
              <a:prstGeom prst="rect">
                <a:avLst/>
              </a:prstGeom>
              <a:blipFill>
                <a:blip r:embed="rId5"/>
                <a:stretch>
                  <a:fillRect/>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ECC21607-B8BA-4909-AF55-F210F04FAC94}"/>
              </a:ext>
            </a:extLst>
          </p:cNvPr>
          <p:cNvSpPr/>
          <p:nvPr/>
        </p:nvSpPr>
        <p:spPr>
          <a:xfrm>
            <a:off x="2753032" y="2349910"/>
            <a:ext cx="2900516" cy="609600"/>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A698CE0-EF2F-45DC-8538-546CC909CE16}"/>
                  </a:ext>
                </a:extLst>
              </p:cNvPr>
              <p:cNvSpPr txBox="1"/>
              <p:nvPr/>
            </p:nvSpPr>
            <p:spPr>
              <a:xfrm>
                <a:off x="4306529" y="2991597"/>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1" name="文本框 10">
                <a:extLst>
                  <a:ext uri="{FF2B5EF4-FFF2-40B4-BE49-F238E27FC236}">
                    <a16:creationId xmlns:a16="http://schemas.microsoft.com/office/drawing/2014/main" id="{8A698CE0-EF2F-45DC-8538-546CC909CE16}"/>
                  </a:ext>
                </a:extLst>
              </p:cNvPr>
              <p:cNvSpPr txBox="1">
                <a:spLocks noRot="1" noChangeAspect="1" noMove="1" noResize="1" noEditPoints="1" noAdjustHandles="1" noChangeArrowheads="1" noChangeShapeType="1" noTextEdit="1"/>
              </p:cNvSpPr>
              <p:nvPr/>
            </p:nvSpPr>
            <p:spPr>
              <a:xfrm>
                <a:off x="4306529" y="2991597"/>
                <a:ext cx="334451" cy="367986"/>
              </a:xfrm>
              <a:prstGeom prst="rect">
                <a:avLst/>
              </a:prstGeom>
              <a:blipFill>
                <a:blip r:embed="rId6"/>
                <a:stretch>
                  <a:fillRect l="-16364" r="-7273"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CFB52BA-4628-4043-B904-BC764BCDC4FC}"/>
                  </a:ext>
                </a:extLst>
              </p:cNvPr>
              <p:cNvSpPr/>
              <p:nvPr/>
            </p:nvSpPr>
            <p:spPr>
              <a:xfrm>
                <a:off x="6622543" y="2043649"/>
                <a:ext cx="2351669" cy="847220"/>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𝜷</m:t>
                          </m:r>
                        </m:e>
                        <m:sub>
                          <m:r>
                            <a:rPr lang="en-US" altLang="zh-CN" b="1" i="1">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nary>
                        <m:naryPr>
                          <m:chr m:val="∑"/>
                          <m:ctrlPr>
                            <a:rPr lang="en-US" altLang="zh-CN" b="1" i="1">
                              <a:solidFill>
                                <a:prstClr val="black">
                                  <a:lumMod val="95000"/>
                                  <a:lumOff val="5000"/>
                                </a:prstClr>
                              </a:solidFill>
                              <a:latin typeface="Cambria Math" panose="02040503050406030204" pitchFamily="18" charset="0"/>
                            </a:rPr>
                          </m:ctrlPr>
                        </m:naryPr>
                        <m:sub>
                          <m:r>
                            <m:rPr>
                              <m:brk m:alnAt="23"/>
                            </m:rPr>
                            <a:rPr lang="en-US" altLang="zh-CN" b="1" i="1">
                              <a:solidFill>
                                <a:prstClr val="black">
                                  <a:lumMod val="95000"/>
                                  <a:lumOff val="5000"/>
                                </a:prstClr>
                              </a:solidFill>
                              <a:latin typeface="Cambria Math" panose="02040503050406030204" pitchFamily="18" charset="0"/>
                            </a:rPr>
                            <m:t>𝒉</m:t>
                          </m:r>
                          <m:r>
                            <a:rPr lang="en-US" altLang="zh-CN" b="1" i="1">
                              <a:solidFill>
                                <a:prstClr val="black">
                                  <a:lumMod val="95000"/>
                                  <a:lumOff val="5000"/>
                                </a:prstClr>
                              </a:solidFill>
                              <a:latin typeface="Cambria Math" panose="02040503050406030204" pitchFamily="18" charset="0"/>
                            </a:rPr>
                            <m:t>=</m:t>
                          </m:r>
                          <m:r>
                            <a:rPr lang="en-US" altLang="zh-CN" b="1" i="1">
                              <a:solidFill>
                                <a:prstClr val="black">
                                  <a:lumMod val="95000"/>
                                  <a:lumOff val="5000"/>
                                </a:prstClr>
                              </a:solidFill>
                              <a:latin typeface="Cambria Math" panose="02040503050406030204" pitchFamily="18" charset="0"/>
                            </a:rPr>
                            <m:t>𝟏</m:t>
                          </m:r>
                        </m:sub>
                        <m:sup>
                          <m:r>
                            <a:rPr lang="en-US" altLang="zh-CN" b="1" i="1">
                              <a:solidFill>
                                <a:prstClr val="black">
                                  <a:lumMod val="95000"/>
                                  <a:lumOff val="5000"/>
                                </a:prstClr>
                              </a:solidFill>
                              <a:latin typeface="Cambria Math" panose="02040503050406030204" pitchFamily="18" charset="0"/>
                            </a:rPr>
                            <m:t>𝒒</m:t>
                          </m:r>
                        </m:sup>
                        <m:e>
                          <m:sSub>
                            <m:sSubPr>
                              <m:ctrlPr>
                                <a:rPr lang="en-US" altLang="zh-CN" b="1" i="1">
                                  <a:solidFill>
                                    <a:prstClr val="black">
                                      <a:lumMod val="95000"/>
                                      <a:lumOff val="5000"/>
                                    </a:prstClr>
                                  </a:solidFill>
                                  <a:latin typeface="Cambria Math" panose="02040503050406030204" pitchFamily="18" charset="0"/>
                                </a:rPr>
                              </m:ctrlPr>
                            </m:sSubPr>
                            <m:e>
                              <m:r>
                                <a:rPr lang="en-US" altLang="zh-CN" b="1" i="1">
                                  <a:solidFill>
                                    <a:prstClr val="black">
                                      <a:lumMod val="95000"/>
                                      <a:lumOff val="5000"/>
                                    </a:prstClr>
                                  </a:solidFill>
                                  <a:latin typeface="Cambria Math" panose="02040503050406030204" pitchFamily="18" charset="0"/>
                                </a:rPr>
                                <m:t>𝒘</m:t>
                              </m:r>
                            </m:e>
                            <m:sub>
                              <m:r>
                                <a:rPr lang="en-US" altLang="zh-CN" b="1" i="1">
                                  <a:solidFill>
                                    <a:prstClr val="black">
                                      <a:lumMod val="95000"/>
                                      <a:lumOff val="5000"/>
                                    </a:prstClr>
                                  </a:solidFill>
                                  <a:latin typeface="Cambria Math" panose="02040503050406030204" pitchFamily="18" charset="0"/>
                                </a:rPr>
                                <m:t>𝒉𝒋</m:t>
                              </m:r>
                            </m:sub>
                          </m:sSub>
                        </m:e>
                      </m:nary>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𝜶</m:t>
                          </m:r>
                        </m:e>
                        <m:sub>
                          <m:r>
                            <a:rPr lang="en-US" altLang="zh-CN" b="1" i="1">
                              <a:solidFill>
                                <a:prstClr val="black">
                                  <a:lumMod val="95000"/>
                                  <a:lumOff val="5000"/>
                                </a:prstClr>
                              </a:solidFill>
                              <a:latin typeface="Cambria Math" panose="02040503050406030204" pitchFamily="18" charset="0"/>
                            </a:rPr>
                            <m:t>𝒉</m:t>
                          </m:r>
                        </m:sub>
                      </m:sSub>
                      <m:r>
                        <a:rPr lang="en-US" altLang="zh-CN" b="1" i="1">
                          <a:solidFill>
                            <a:prstClr val="black">
                              <a:lumMod val="95000"/>
                              <a:lumOff val="5000"/>
                            </a:prstClr>
                          </a:solidFill>
                          <a:latin typeface="Cambria Math" panose="02040503050406030204" pitchFamily="18" charset="0"/>
                        </a:rPr>
                        <m:t>−</m:t>
                      </m:r>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𝜽</m:t>
                          </m:r>
                        </m:e>
                        <m:sub>
                          <m:r>
                            <a:rPr lang="en-US" altLang="zh-CN" b="1" i="1">
                              <a:solidFill>
                                <a:prstClr val="black">
                                  <a:lumMod val="95000"/>
                                  <a:lumOff val="5000"/>
                                </a:prstClr>
                              </a:solidFill>
                              <a:latin typeface="Cambria Math" panose="02040503050406030204" pitchFamily="18" charset="0"/>
                            </a:rPr>
                            <m:t>𝟐</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2" name="矩形 11">
                <a:extLst>
                  <a:ext uri="{FF2B5EF4-FFF2-40B4-BE49-F238E27FC236}">
                    <a16:creationId xmlns:a16="http://schemas.microsoft.com/office/drawing/2014/main" id="{6CFB52BA-4628-4043-B904-BC764BCDC4FC}"/>
                  </a:ext>
                </a:extLst>
              </p:cNvPr>
              <p:cNvSpPr>
                <a:spLocks noRot="1" noChangeAspect="1" noMove="1" noResize="1" noEditPoints="1" noAdjustHandles="1" noChangeArrowheads="1" noChangeShapeType="1" noTextEdit="1"/>
              </p:cNvSpPr>
              <p:nvPr/>
            </p:nvSpPr>
            <p:spPr>
              <a:xfrm>
                <a:off x="6622543" y="2043649"/>
                <a:ext cx="2351669" cy="847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F631A27-9B1C-41DE-809C-33FB175378FA}"/>
                  </a:ext>
                </a:extLst>
              </p:cNvPr>
              <p:cNvSpPr/>
              <p:nvPr/>
            </p:nvSpPr>
            <p:spPr>
              <a:xfrm>
                <a:off x="349420" y="5621602"/>
                <a:ext cx="924548" cy="665888"/>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𝑣</m:t>
                              </m:r>
                            </m:e>
                            <m:sub>
                              <m:r>
                                <a:rPr lang="en-US" altLang="zh-CN" i="1" smtClean="0">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𝒉</m:t>
                              </m:r>
                            </m:sub>
                          </m:sSub>
                        </m:den>
                      </m:f>
                      <m:r>
                        <a:rPr lang="en-US" altLang="zh-CN" i="1" smtClean="0">
                          <a:solidFill>
                            <a:srgbClr val="C0000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3" name="矩形 12">
                <a:extLst>
                  <a:ext uri="{FF2B5EF4-FFF2-40B4-BE49-F238E27FC236}">
                    <a16:creationId xmlns:a16="http://schemas.microsoft.com/office/drawing/2014/main" id="{EF631A27-9B1C-41DE-809C-33FB175378FA}"/>
                  </a:ext>
                </a:extLst>
              </p:cNvPr>
              <p:cNvSpPr>
                <a:spLocks noRot="1" noChangeAspect="1" noMove="1" noResize="1" noEditPoints="1" noAdjustHandles="1" noChangeArrowheads="1" noChangeShapeType="1" noTextEdit="1"/>
              </p:cNvSpPr>
              <p:nvPr/>
            </p:nvSpPr>
            <p:spPr>
              <a:xfrm>
                <a:off x="349420" y="5621602"/>
                <a:ext cx="924548" cy="66588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BA0ECA23-420B-40BA-970F-9825AEFA71CA}"/>
                  </a:ext>
                </a:extLst>
              </p:cNvPr>
              <p:cNvSpPr/>
              <p:nvPr/>
            </p:nvSpPr>
            <p:spPr>
              <a:xfrm>
                <a:off x="398582" y="3534298"/>
                <a:ext cx="2234521"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m:rPr>
                          <m:sty m:val="p"/>
                        </m:rPr>
                        <a:rPr lang="en-US" altLang="zh-CN" i="1" dirty="0">
                          <a:solidFill>
                            <a:srgbClr val="C00000"/>
                          </a:solidFill>
                          <a:latin typeface="Cambria Math" panose="02040503050406030204" pitchFamily="18" charset="0"/>
                        </a:rPr>
                        <m:t>L</m:t>
                      </m:r>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4" name="矩形 13">
                <a:extLst>
                  <a:ext uri="{FF2B5EF4-FFF2-40B4-BE49-F238E27FC236}">
                    <a16:creationId xmlns:a16="http://schemas.microsoft.com/office/drawing/2014/main" id="{BA0ECA23-420B-40BA-970F-9825AEFA71CA}"/>
                  </a:ext>
                </a:extLst>
              </p:cNvPr>
              <p:cNvSpPr>
                <a:spLocks noRot="1" noChangeAspect="1" noMove="1" noResize="1" noEditPoints="1" noAdjustHandles="1" noChangeArrowheads="1" noChangeShapeType="1" noTextEdit="1"/>
              </p:cNvSpPr>
              <p:nvPr/>
            </p:nvSpPr>
            <p:spPr>
              <a:xfrm>
                <a:off x="398582" y="3534298"/>
                <a:ext cx="2234521" cy="9176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3C27C471-E73C-410E-B0F5-BAB92E8E111C}"/>
                  </a:ext>
                </a:extLst>
              </p:cNvPr>
              <p:cNvSpPr/>
              <p:nvPr/>
            </p:nvSpPr>
            <p:spPr>
              <a:xfrm>
                <a:off x="4886940" y="3765060"/>
                <a:ext cx="3877793"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smtClean="0">
                                    <a:solidFill>
                                      <a:srgbClr val="00B050"/>
                                    </a:solidFill>
                                    <a:latin typeface="Cambria Math" panose="02040503050406030204" pitchFamily="18" charset="0"/>
                                  </a:rPr>
                                </m:ctrlPr>
                              </m:naryPr>
                              <m:sub>
                                <m:r>
                                  <m:rPr>
                                    <m:brk m:alnAt="23"/>
                                  </m:rPr>
                                  <a:rPr lang="en-US" altLang="zh-CN" b="1" i="1">
                                    <a:solidFill>
                                      <a:srgbClr val="00B050"/>
                                    </a:solidFill>
                                    <a:latin typeface="Cambria Math" panose="02040503050406030204" pitchFamily="18" charset="0"/>
                                  </a:rPr>
                                  <m:t>𝒉</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sub>
                              <m:sup>
                                <m:r>
                                  <a:rPr lang="en-US" altLang="zh-CN" b="1" i="1">
                                    <a:solidFill>
                                      <a:srgbClr val="00B050"/>
                                    </a:solidFill>
                                    <a:latin typeface="Cambria Math" panose="02040503050406030204" pitchFamily="18" charset="0"/>
                                  </a:rPr>
                                  <m:t>𝒒</m:t>
                                </m:r>
                              </m:sup>
                              <m:e>
                                <m:sSub>
                                  <m:sSubPr>
                                    <m:ctrlPr>
                                      <a:rPr lang="en-US" altLang="zh-CN" b="1" i="1">
                                        <a:solidFill>
                                          <a:srgbClr val="00B050"/>
                                        </a:solidFill>
                                        <a:latin typeface="Cambria Math" panose="02040503050406030204" pitchFamily="18" charset="0"/>
                                      </a:rPr>
                                    </m:ctrlPr>
                                  </m:sSubPr>
                                  <m:e>
                                    <m:r>
                                      <a:rPr lang="en-US" altLang="zh-CN" b="1" i="1">
                                        <a:solidFill>
                                          <a:srgbClr val="00B050"/>
                                        </a:solidFill>
                                        <a:latin typeface="Cambria Math" panose="02040503050406030204" pitchFamily="18" charset="0"/>
                                      </a:rPr>
                                      <m:t>𝒘</m:t>
                                    </m:r>
                                  </m:e>
                                  <m:sub>
                                    <m:r>
                                      <a:rPr lang="en-US" altLang="zh-CN" b="1" i="1">
                                        <a:solidFill>
                                          <a:srgbClr val="00B050"/>
                                        </a:solidFill>
                                        <a:latin typeface="Cambria Math" panose="02040503050406030204" pitchFamily="18" charset="0"/>
                                      </a:rPr>
                                      <m:t>𝒉𝒋</m:t>
                                    </m:r>
                                  </m:sub>
                                </m:sSub>
                              </m:e>
                            </m:nary>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𝜶</m:t>
                                </m:r>
                              </m:e>
                              <m:sub>
                                <m:r>
                                  <a:rPr lang="en-US" altLang="zh-CN" b="1" i="1">
                                    <a:solidFill>
                                      <a:srgbClr val="00B050"/>
                                    </a:solidFill>
                                    <a:latin typeface="Cambria Math" panose="02040503050406030204" pitchFamily="18" charset="0"/>
                                  </a:rPr>
                                  <m:t>𝒉</m:t>
                                </m:r>
                              </m:sub>
                            </m:sSub>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𝜽</m:t>
                                </m:r>
                              </m:e>
                              <m:sub>
                                <m:r>
                                  <a:rPr lang="en-US" altLang="zh-CN" b="1" i="1">
                                    <a:solidFill>
                                      <a:srgbClr val="00B05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6" name="矩形 15">
                <a:extLst>
                  <a:ext uri="{FF2B5EF4-FFF2-40B4-BE49-F238E27FC236}">
                    <a16:creationId xmlns:a16="http://schemas.microsoft.com/office/drawing/2014/main" id="{3C27C471-E73C-410E-B0F5-BAB92E8E111C}"/>
                  </a:ext>
                </a:extLst>
              </p:cNvPr>
              <p:cNvSpPr>
                <a:spLocks noRot="1" noChangeAspect="1" noMove="1" noResize="1" noEditPoints="1" noAdjustHandles="1" noChangeArrowheads="1" noChangeShapeType="1" noTextEdit="1"/>
              </p:cNvSpPr>
              <p:nvPr/>
            </p:nvSpPr>
            <p:spPr>
              <a:xfrm>
                <a:off x="4886940" y="3765060"/>
                <a:ext cx="3877793" cy="491096"/>
              </a:xfrm>
              <a:prstGeom prst="rect">
                <a:avLst/>
              </a:prstGeom>
              <a:blipFill>
                <a:blip r:embed="rId10"/>
                <a:stretch>
                  <a:fillRect l="-1415"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BA640787-78CF-493A-B283-18535A4004D1}"/>
                  </a:ext>
                </a:extLst>
              </p:cNvPr>
              <p:cNvSpPr/>
              <p:nvPr/>
            </p:nvSpPr>
            <p:spPr>
              <a:xfrm>
                <a:off x="2633103" y="4949411"/>
                <a:ext cx="5759654"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nary>
                              <m:naryPr>
                                <m:chr m:val="∑"/>
                                <m:ctrlPr>
                                  <a:rPr lang="en-US" altLang="zh-CN" b="1" i="1" smtClean="0">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r>
                              <a:rPr lang="en-US" altLang="zh-CN" b="1" i="1">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7" name="矩形 16">
                <a:extLst>
                  <a:ext uri="{FF2B5EF4-FFF2-40B4-BE49-F238E27FC236}">
                    <a16:creationId xmlns:a16="http://schemas.microsoft.com/office/drawing/2014/main" id="{BA640787-78CF-493A-B283-18535A4004D1}"/>
                  </a:ext>
                </a:extLst>
              </p:cNvPr>
              <p:cNvSpPr>
                <a:spLocks noRot="1" noChangeAspect="1" noMove="1" noResize="1" noEditPoints="1" noAdjustHandles="1" noChangeArrowheads="1" noChangeShapeType="1" noTextEdit="1"/>
              </p:cNvSpPr>
              <p:nvPr/>
            </p:nvSpPr>
            <p:spPr>
              <a:xfrm>
                <a:off x="2633103" y="4949411"/>
                <a:ext cx="5759654" cy="491096"/>
              </a:xfrm>
              <a:prstGeom prst="rect">
                <a:avLst/>
              </a:prstGeom>
              <a:blipFill>
                <a:blip r:embed="rId11"/>
                <a:stretch>
                  <a:fillRect l="-952"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68607B48-C22D-44B3-A796-0FAD5F030A2E}"/>
                  </a:ext>
                </a:extLst>
              </p:cNvPr>
              <p:cNvSpPr/>
              <p:nvPr/>
            </p:nvSpPr>
            <p:spPr>
              <a:xfrm>
                <a:off x="6612711" y="2865428"/>
                <a:ext cx="2300181" cy="882165"/>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solidFill>
                              <a:latin typeface="Cambria Math" panose="02040503050406030204" pitchFamily="18" charset="0"/>
                            </a:rPr>
                          </m:ctrlPr>
                        </m:sSubPr>
                        <m:e>
                          <m:r>
                            <a:rPr lang="zh-CN" altLang="en-US" b="1" i="1" smtClean="0">
                              <a:solidFill>
                                <a:prstClr val="black"/>
                              </a:solidFill>
                              <a:latin typeface="Cambria Math" panose="02040503050406030204" pitchFamily="18" charset="0"/>
                            </a:rPr>
                            <m:t>𝜸</m:t>
                          </m:r>
                        </m:e>
                        <m:sub>
                          <m:r>
                            <a:rPr lang="en-US" altLang="zh-CN" b="1" i="1" smtClean="0">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nary>
                        <m:naryPr>
                          <m:chr m:val="∑"/>
                          <m:ctrlPr>
                            <a:rPr lang="en-US" altLang="zh-CN" b="1" i="1">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8" name="矩形 17">
                <a:extLst>
                  <a:ext uri="{FF2B5EF4-FFF2-40B4-BE49-F238E27FC236}">
                    <a16:creationId xmlns:a16="http://schemas.microsoft.com/office/drawing/2014/main" id="{68607B48-C22D-44B3-A796-0FAD5F030A2E}"/>
                  </a:ext>
                </a:extLst>
              </p:cNvPr>
              <p:cNvSpPr>
                <a:spLocks noRot="1" noChangeAspect="1" noMove="1" noResize="1" noEditPoints="1" noAdjustHandles="1" noChangeArrowheads="1" noChangeShapeType="1" noTextEdit="1"/>
              </p:cNvSpPr>
              <p:nvPr/>
            </p:nvSpPr>
            <p:spPr>
              <a:xfrm>
                <a:off x="6612711" y="2865428"/>
                <a:ext cx="2300181" cy="8821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FBE8ED57-50A6-4C88-A3C5-4639450A4C29}"/>
                  </a:ext>
                </a:extLst>
              </p:cNvPr>
              <p:cNvSpPr/>
              <p:nvPr/>
            </p:nvSpPr>
            <p:spPr>
              <a:xfrm>
                <a:off x="1163680" y="5495702"/>
                <a:ext cx="3651449"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nary>
                        <m:naryPr>
                          <m:chr m:val="∑"/>
                          <m:ctrlPr>
                            <a:rPr lang="en-US" altLang="zh-CN" i="1" smtClean="0">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smtClean="0">
                              <a:solidFill>
                                <a:srgbClr val="7030A0"/>
                              </a:solidFill>
                              <a:latin typeface="Cambria Math" panose="02040503050406030204" pitchFamily="18" charset="0"/>
                              <a:ea typeface="Cambria Math" panose="02040503050406030204" pitchFamily="18" charset="0"/>
                            </a:rPr>
                            <m:t>∙</m:t>
                          </m:r>
                        </m:e>
                      </m:nary>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𝟏</m:t>
                      </m:r>
                      <m:r>
                        <a:rPr lang="en-US" altLang="zh-CN" b="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ea typeface="Cambria Math" panose="02040503050406030204" pitchFamily="18" charset="0"/>
                        </a:rPr>
                        <m:t>∙</m:t>
                      </m:r>
                      <m:sSup>
                        <m:sSupPr>
                          <m:ctrlPr>
                            <a:rPr lang="en-US" altLang="zh-CN" b="1" i="1">
                              <a:solidFill>
                                <a:srgbClr val="FF33CC"/>
                              </a:solidFill>
                              <a:latin typeface="Cambria Math" panose="02040503050406030204" pitchFamily="18" charset="0"/>
                            </a:rPr>
                          </m:ctrlPr>
                        </m:sSupPr>
                        <m:e>
                          <m:r>
                            <a:rPr lang="en-US" altLang="zh-CN" b="1" i="1">
                              <a:solidFill>
                                <a:srgbClr val="FF33CC"/>
                              </a:solidFill>
                              <a:latin typeface="Cambria Math" panose="02040503050406030204" pitchFamily="18" charset="0"/>
                            </a:rPr>
                            <m:t>𝒙</m:t>
                          </m:r>
                        </m:e>
                        <m:sup>
                          <m:r>
                            <a:rPr lang="en-US" altLang="zh-CN" b="1" i="1">
                              <a:solidFill>
                                <a:srgbClr val="FF33CC"/>
                              </a:solidFill>
                              <a:latin typeface="Cambria Math" panose="02040503050406030204" pitchFamily="18" charset="0"/>
                            </a:rPr>
                            <m:t>𝒊</m:t>
                          </m:r>
                        </m:sup>
                      </m:s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9" name="矩形 18">
                <a:extLst>
                  <a:ext uri="{FF2B5EF4-FFF2-40B4-BE49-F238E27FC236}">
                    <a16:creationId xmlns:a16="http://schemas.microsoft.com/office/drawing/2014/main" id="{FBE8ED57-50A6-4C88-A3C5-4639450A4C29}"/>
                  </a:ext>
                </a:extLst>
              </p:cNvPr>
              <p:cNvSpPr>
                <a:spLocks noRot="1" noChangeAspect="1" noMove="1" noResize="1" noEditPoints="1" noAdjustHandles="1" noChangeArrowheads="1" noChangeShapeType="1" noTextEdit="1"/>
              </p:cNvSpPr>
              <p:nvPr/>
            </p:nvSpPr>
            <p:spPr>
              <a:xfrm>
                <a:off x="1163680" y="5495702"/>
                <a:ext cx="3651449" cy="9176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B5241DB-507D-4CDC-ABD9-1BDA39C9A35A}"/>
                  </a:ext>
                </a:extLst>
              </p:cNvPr>
              <p:cNvSpPr/>
              <p:nvPr/>
            </p:nvSpPr>
            <p:spPr>
              <a:xfrm>
                <a:off x="2584717" y="3749384"/>
                <a:ext cx="2399888"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0" name="矩形 19">
                <a:extLst>
                  <a:ext uri="{FF2B5EF4-FFF2-40B4-BE49-F238E27FC236}">
                    <a16:creationId xmlns:a16="http://schemas.microsoft.com/office/drawing/2014/main" id="{5B5241DB-507D-4CDC-ABD9-1BDA39C9A35A}"/>
                  </a:ext>
                </a:extLst>
              </p:cNvPr>
              <p:cNvSpPr>
                <a:spLocks noRot="1" noChangeAspect="1" noMove="1" noResize="1" noEditPoints="1" noAdjustHandles="1" noChangeArrowheads="1" noChangeShapeType="1" noTextEdit="1"/>
              </p:cNvSpPr>
              <p:nvPr/>
            </p:nvSpPr>
            <p:spPr>
              <a:xfrm>
                <a:off x="2584717" y="3749384"/>
                <a:ext cx="2399888" cy="491096"/>
              </a:xfrm>
              <a:prstGeom prst="rect">
                <a:avLst/>
              </a:prstGeom>
              <a:blipFill>
                <a:blip r:embed="rId14"/>
                <a:stretch>
                  <a:fillRect l="-2030"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7A249DE1-4CCC-428E-8550-5B34274D5FD4}"/>
                  </a:ext>
                </a:extLst>
              </p:cNvPr>
              <p:cNvSpPr/>
              <p:nvPr/>
            </p:nvSpPr>
            <p:spPr>
              <a:xfrm>
                <a:off x="2555528" y="4342415"/>
                <a:ext cx="3749616"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1" name="矩形 20">
                <a:extLst>
                  <a:ext uri="{FF2B5EF4-FFF2-40B4-BE49-F238E27FC236}">
                    <a16:creationId xmlns:a16="http://schemas.microsoft.com/office/drawing/2014/main" id="{7A249DE1-4CCC-428E-8550-5B34274D5FD4}"/>
                  </a:ext>
                </a:extLst>
              </p:cNvPr>
              <p:cNvSpPr>
                <a:spLocks noRot="1" noChangeAspect="1" noMove="1" noResize="1" noEditPoints="1" noAdjustHandles="1" noChangeArrowheads="1" noChangeShapeType="1" noTextEdit="1"/>
              </p:cNvSpPr>
              <p:nvPr/>
            </p:nvSpPr>
            <p:spPr>
              <a:xfrm>
                <a:off x="2555528" y="4342415"/>
                <a:ext cx="3749616" cy="491096"/>
              </a:xfrm>
              <a:prstGeom prst="rect">
                <a:avLst/>
              </a:prstGeom>
              <a:blipFill>
                <a:blip r:embed="rId15"/>
                <a:stretch>
                  <a:fillRect l="-1301" t="-76543" b="-127160"/>
                </a:stretch>
              </a:blipFill>
            </p:spPr>
            <p:txBody>
              <a:bodyPr/>
              <a:lstStyle/>
              <a:p>
                <a:r>
                  <a:rPr lang="zh-CN" altLang="en-US">
                    <a:noFill/>
                  </a:rPr>
                  <a:t> </a:t>
                </a:r>
              </a:p>
            </p:txBody>
          </p:sp>
        </mc:Fallback>
      </mc:AlternateContent>
      <p:sp>
        <p:nvSpPr>
          <p:cNvPr id="22" name="矩形: 圆角 21">
            <a:extLst>
              <a:ext uri="{FF2B5EF4-FFF2-40B4-BE49-F238E27FC236}">
                <a16:creationId xmlns:a16="http://schemas.microsoft.com/office/drawing/2014/main" id="{BF091161-1196-4620-9149-DF442DC62351}"/>
              </a:ext>
            </a:extLst>
          </p:cNvPr>
          <p:cNvSpPr/>
          <p:nvPr/>
        </p:nvSpPr>
        <p:spPr>
          <a:xfrm>
            <a:off x="1163680" y="5526766"/>
            <a:ext cx="3142849" cy="856673"/>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DBB7756-8D3A-4C39-A02A-63E197C03E19}"/>
                  </a:ext>
                </a:extLst>
              </p:cNvPr>
              <p:cNvSpPr txBox="1"/>
              <p:nvPr/>
            </p:nvSpPr>
            <p:spPr>
              <a:xfrm>
                <a:off x="2435220" y="6395575"/>
                <a:ext cx="505971" cy="34554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𝒉</m:t>
                          </m:r>
                        </m:sub>
                        <m:sup>
                          <m:r>
                            <a:rPr lang="en-US" altLang="zh-CN" sz="2000" b="1" i="1" smtClean="0">
                              <a:solidFill>
                                <a:prstClr val="black"/>
                              </a:solidFill>
                              <a:latin typeface="Cambria Math" panose="02040503050406030204" pitchFamily="18" charset="0"/>
                            </a:rPr>
                            <m:t>𝑳</m:t>
                          </m:r>
                          <m:r>
                            <a:rPr lang="en-US" altLang="zh-CN" sz="2000" b="1"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1</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3" name="文本框 22">
                <a:extLst>
                  <a:ext uri="{FF2B5EF4-FFF2-40B4-BE49-F238E27FC236}">
                    <a16:creationId xmlns:a16="http://schemas.microsoft.com/office/drawing/2014/main" id="{EDBB7756-8D3A-4C39-A02A-63E197C03E19}"/>
                  </a:ext>
                </a:extLst>
              </p:cNvPr>
              <p:cNvSpPr txBox="1">
                <a:spLocks noRot="1" noChangeAspect="1" noMove="1" noResize="1" noEditPoints="1" noAdjustHandles="1" noChangeArrowheads="1" noChangeShapeType="1" noTextEdit="1"/>
              </p:cNvSpPr>
              <p:nvPr/>
            </p:nvSpPr>
            <p:spPr>
              <a:xfrm>
                <a:off x="2435220" y="6395575"/>
                <a:ext cx="505971" cy="345544"/>
              </a:xfrm>
              <a:prstGeom prst="rect">
                <a:avLst/>
              </a:prstGeom>
              <a:blipFill>
                <a:blip r:embed="rId16"/>
                <a:stretch>
                  <a:fillRect l="-18072" r="-10843"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7723C5C-FDB6-4BDC-AB0E-F60D81692887}"/>
                  </a:ext>
                </a:extLst>
              </p:cNvPr>
              <p:cNvSpPr txBox="1"/>
              <p:nvPr/>
            </p:nvSpPr>
            <p:spPr>
              <a:xfrm>
                <a:off x="9284445" y="2865428"/>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87723C5C-FDB6-4BDC-AB0E-F60D81692887}"/>
                  </a:ext>
                </a:extLst>
              </p:cNvPr>
              <p:cNvSpPr txBox="1">
                <a:spLocks noRot="1" noChangeAspect="1" noMove="1" noResize="1" noEditPoints="1" noAdjustHandles="1" noChangeArrowheads="1" noChangeShapeType="1" noTextEdit="1"/>
              </p:cNvSpPr>
              <p:nvPr/>
            </p:nvSpPr>
            <p:spPr>
              <a:xfrm>
                <a:off x="9284445" y="2865428"/>
                <a:ext cx="334451" cy="367986"/>
              </a:xfrm>
              <a:prstGeom prst="rect">
                <a:avLst/>
              </a:prstGeom>
              <a:blipFill>
                <a:blip r:embed="rId17"/>
                <a:stretch>
                  <a:fillRect l="-16364" r="-727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14B80D94-3992-4E25-9458-29385FA57AC7}"/>
                  </a:ext>
                </a:extLst>
              </p:cNvPr>
              <p:cNvSpPr/>
              <p:nvPr/>
            </p:nvSpPr>
            <p:spPr>
              <a:xfrm>
                <a:off x="9552487" y="2620648"/>
                <a:ext cx="1436483" cy="835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oMath>
                  </m:oMathPara>
                </a14:m>
                <a:endParaRPr lang="zh-CN" altLang="en-US" dirty="0">
                  <a:solidFill>
                    <a:srgbClr val="000000"/>
                  </a:solidFill>
                  <a:latin typeface="Arial" panose="020F0502020204030204"/>
                  <a:ea typeface="微软雅黑"/>
                </a:endParaRPr>
              </a:p>
            </p:txBody>
          </p:sp>
        </mc:Choice>
        <mc:Fallback xmlns="">
          <p:sp>
            <p:nvSpPr>
              <p:cNvPr id="25" name="矩形 24">
                <a:extLst>
                  <a:ext uri="{FF2B5EF4-FFF2-40B4-BE49-F238E27FC236}">
                    <a16:creationId xmlns:a16="http://schemas.microsoft.com/office/drawing/2014/main" id="{14B80D94-3992-4E25-9458-29385FA57AC7}"/>
                  </a:ext>
                </a:extLst>
              </p:cNvPr>
              <p:cNvSpPr>
                <a:spLocks noRot="1" noChangeAspect="1" noMove="1" noResize="1" noEditPoints="1" noAdjustHandles="1" noChangeArrowheads="1" noChangeShapeType="1" noTextEdit="1"/>
              </p:cNvSpPr>
              <p:nvPr/>
            </p:nvSpPr>
            <p:spPr>
              <a:xfrm>
                <a:off x="9552487" y="2620648"/>
                <a:ext cx="1436483" cy="835998"/>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FE1911CA-A2A3-4956-A677-6B2DD908DCA9}"/>
                  </a:ext>
                </a:extLst>
              </p:cNvPr>
              <p:cNvSpPr/>
              <p:nvPr/>
            </p:nvSpPr>
            <p:spPr>
              <a:xfrm>
                <a:off x="9607283" y="3456646"/>
                <a:ext cx="827150" cy="701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FF"/>
                          </a:solidFill>
                          <a:latin typeface="Cambria Math" panose="02040503050406030204" pitchFamily="18" charset="0"/>
                          <a:ea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zh-CN" altLang="en-US"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𝑳</m:t>
                          </m:r>
                        </m:num>
                        <m:den>
                          <m:r>
                            <a:rPr lang="zh-CN" altLang="en-US"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𝛽</m:t>
                              </m:r>
                            </m:e>
                            <m:sub>
                              <m:r>
                                <a:rPr lang="en-US" altLang="zh-CN" i="1">
                                  <a:solidFill>
                                    <a:srgbClr val="0000FF"/>
                                  </a:solidFill>
                                  <a:latin typeface="Cambria Math" panose="02040503050406030204" pitchFamily="18" charset="0"/>
                                </a:rPr>
                                <m:t>𝒋</m:t>
                              </m:r>
                            </m:sub>
                          </m:sSub>
                        </m:den>
                      </m:f>
                    </m:oMath>
                  </m:oMathPara>
                </a14:m>
                <a:endParaRPr lang="zh-CN" altLang="en-US" dirty="0">
                  <a:solidFill>
                    <a:srgbClr val="0000FF"/>
                  </a:solidFill>
                  <a:latin typeface="Arial" panose="020F0502020204030204"/>
                  <a:ea typeface="微软雅黑"/>
                </a:endParaRPr>
              </a:p>
            </p:txBody>
          </p:sp>
        </mc:Choice>
        <mc:Fallback xmlns="">
          <p:sp>
            <p:nvSpPr>
              <p:cNvPr id="26" name="矩形 25">
                <a:extLst>
                  <a:ext uri="{FF2B5EF4-FFF2-40B4-BE49-F238E27FC236}">
                    <a16:creationId xmlns:a16="http://schemas.microsoft.com/office/drawing/2014/main" id="{FE1911CA-A2A3-4956-A677-6B2DD908DCA9}"/>
                  </a:ext>
                </a:extLst>
              </p:cNvPr>
              <p:cNvSpPr>
                <a:spLocks noRot="1" noChangeAspect="1" noMove="1" noResize="1" noEditPoints="1" noAdjustHandles="1" noChangeArrowheads="1" noChangeShapeType="1" noTextEdit="1"/>
              </p:cNvSpPr>
              <p:nvPr/>
            </p:nvSpPr>
            <p:spPr>
              <a:xfrm>
                <a:off x="9607283" y="3456646"/>
                <a:ext cx="827150" cy="70115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951CA8F-B521-4004-88C7-E8731708295A}"/>
                  </a:ext>
                </a:extLst>
              </p:cNvPr>
              <p:cNvSpPr txBox="1"/>
              <p:nvPr/>
            </p:nvSpPr>
            <p:spPr>
              <a:xfrm>
                <a:off x="5625257" y="5802610"/>
                <a:ext cx="505971" cy="34554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𝒉</m:t>
                          </m:r>
                        </m:sub>
                        <m:sup>
                          <m:r>
                            <a:rPr lang="en-US" altLang="zh-CN" sz="2000" b="1" i="1" smtClean="0">
                              <a:solidFill>
                                <a:prstClr val="black"/>
                              </a:solidFill>
                              <a:latin typeface="Cambria Math" panose="02040503050406030204" pitchFamily="18" charset="0"/>
                            </a:rPr>
                            <m:t>𝑳</m:t>
                          </m:r>
                          <m:r>
                            <a:rPr lang="en-US" altLang="zh-CN" sz="2000" b="1" i="1">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1</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7" name="文本框 26">
                <a:extLst>
                  <a:ext uri="{FF2B5EF4-FFF2-40B4-BE49-F238E27FC236}">
                    <a16:creationId xmlns:a16="http://schemas.microsoft.com/office/drawing/2014/main" id="{7951CA8F-B521-4004-88C7-E8731708295A}"/>
                  </a:ext>
                </a:extLst>
              </p:cNvPr>
              <p:cNvSpPr txBox="1">
                <a:spLocks noRot="1" noChangeAspect="1" noMove="1" noResize="1" noEditPoints="1" noAdjustHandles="1" noChangeArrowheads="1" noChangeShapeType="1" noTextEdit="1"/>
              </p:cNvSpPr>
              <p:nvPr/>
            </p:nvSpPr>
            <p:spPr>
              <a:xfrm>
                <a:off x="5625257" y="5802610"/>
                <a:ext cx="505971" cy="345544"/>
              </a:xfrm>
              <a:prstGeom prst="rect">
                <a:avLst/>
              </a:prstGeom>
              <a:blipFill>
                <a:blip r:embed="rId20"/>
                <a:stretch>
                  <a:fillRect l="-18072" r="-10843"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EDB30034-4688-4626-A860-FCD8A4E57B81}"/>
                  </a:ext>
                </a:extLst>
              </p:cNvPr>
              <p:cNvSpPr/>
              <p:nvPr/>
            </p:nvSpPr>
            <p:spPr>
              <a:xfrm>
                <a:off x="6062951" y="5570481"/>
                <a:ext cx="2210541" cy="917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C00000"/>
                          </a:solidFill>
                          <a:latin typeface="Cambria Math" panose="02040503050406030204" pitchFamily="18" charset="0"/>
                        </a:rPr>
                        <m:t>=</m:t>
                      </m:r>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r>
                            <a:rPr lang="en-US" altLang="zh-CN" b="1" i="1">
                              <a:solidFill>
                                <a:srgbClr val="7030A0"/>
                              </a:solidFill>
                              <a:latin typeface="Cambria Math" panose="02040503050406030204" pitchFamily="18" charset="0"/>
                              <a:ea typeface="Cambria Math" panose="02040503050406030204" pitchFamily="18" charset="0"/>
                            </a:rPr>
                            <m:t>∙</m:t>
                          </m:r>
                        </m:e>
                      </m:nary>
                      <m:f>
                        <m:fPr>
                          <m:ctrlPr>
                            <a:rPr lang="en-US" altLang="zh-CN" b="1" i="1" smtClean="0">
                              <a:solidFill>
                                <a:srgbClr val="000000"/>
                              </a:solidFill>
                              <a:latin typeface="Cambria Math" panose="02040503050406030204" pitchFamily="18" charset="0"/>
                              <a:ea typeface="Cambria Math" panose="02040503050406030204" pitchFamily="18" charset="0"/>
                            </a:rPr>
                          </m:ctrlPr>
                        </m:fPr>
                        <m:num>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𝜶</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num>
                        <m:den>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𝜸</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den>
                      </m:f>
                    </m:oMath>
                  </m:oMathPara>
                </a14:m>
                <a:endParaRPr lang="zh-CN" altLang="en-US" dirty="0">
                  <a:solidFill>
                    <a:srgbClr val="000000"/>
                  </a:solidFill>
                  <a:latin typeface="Arial" panose="020F0502020204030204"/>
                  <a:ea typeface="微软雅黑"/>
                </a:endParaRPr>
              </a:p>
            </p:txBody>
          </p:sp>
        </mc:Choice>
        <mc:Fallback xmlns="">
          <p:sp>
            <p:nvSpPr>
              <p:cNvPr id="28" name="矩形 27">
                <a:extLst>
                  <a:ext uri="{FF2B5EF4-FFF2-40B4-BE49-F238E27FC236}">
                    <a16:creationId xmlns:a16="http://schemas.microsoft.com/office/drawing/2014/main" id="{EDB30034-4688-4626-A860-FCD8A4E57B81}"/>
                  </a:ext>
                </a:extLst>
              </p:cNvPr>
              <p:cNvSpPr>
                <a:spLocks noRot="1" noChangeAspect="1" noMove="1" noResize="1" noEditPoints="1" noAdjustHandles="1" noChangeArrowheads="1" noChangeShapeType="1" noTextEdit="1"/>
              </p:cNvSpPr>
              <p:nvPr/>
            </p:nvSpPr>
            <p:spPr>
              <a:xfrm>
                <a:off x="6062951" y="5570481"/>
                <a:ext cx="2210541" cy="9176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AF42A6E-7E3F-46EB-8E1F-F0105FCB1A59}"/>
                  </a:ext>
                </a:extLst>
              </p:cNvPr>
              <p:cNvSpPr/>
              <p:nvPr/>
            </p:nvSpPr>
            <p:spPr>
              <a:xfrm>
                <a:off x="8097508" y="5570480"/>
                <a:ext cx="2319225" cy="917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C00000"/>
                          </a:solidFill>
                          <a:latin typeface="Cambria Math" panose="02040503050406030204" pitchFamily="18" charset="0"/>
                        </a:rPr>
                        <m:t>=</m:t>
                      </m:r>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f>
                            <m:fPr>
                              <m:ctrlPr>
                                <a:rPr lang="en-US" altLang="zh-CN" i="1" smtClean="0">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𝑳</m:t>
                              </m:r>
                            </m:num>
                            <m:den>
                              <m:r>
                                <a:rPr lang="zh-CN" altLang="en-US"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en-US" altLang="zh-CN" i="1">
                                      <a:solidFill>
                                        <a:srgbClr val="000000"/>
                                      </a:solidFill>
                                      <a:latin typeface="Cambria Math" panose="02040503050406030204" pitchFamily="18" charset="0"/>
                                    </a:rPr>
                                    <m:t>𝒋</m:t>
                                  </m:r>
                                </m:sub>
                              </m:sSub>
                            </m:den>
                          </m:f>
                          <m:r>
                            <a:rPr lang="en-US" altLang="zh-CN" b="1" i="1">
                              <a:solidFill>
                                <a:srgbClr val="00B050"/>
                              </a:solidFill>
                              <a:latin typeface="Cambria Math" panose="02040503050406030204" pitchFamily="18" charset="0"/>
                              <a:ea typeface="Cambria Math" panose="02040503050406030204" pitchFamily="18" charset="0"/>
                            </a:rPr>
                            <m:t>∙</m:t>
                          </m:r>
                          <m:f>
                            <m:fPr>
                              <m:ctrlPr>
                                <a:rPr lang="en-US" altLang="zh-CN" b="1" i="1" smtClean="0">
                                  <a:solidFill>
                                    <a:srgbClr val="9933FF"/>
                                  </a:solidFill>
                                  <a:latin typeface="Cambria Math" panose="02040503050406030204" pitchFamily="18" charset="0"/>
                                  <a:ea typeface="Cambria Math" panose="02040503050406030204" pitchFamily="18" charset="0"/>
                                </a:rPr>
                              </m:ctrlPr>
                            </m:fPr>
                            <m:num>
                              <m:r>
                                <a:rPr lang="zh-CN" altLang="en-US" b="1" i="1" smtClean="0">
                                  <a:solidFill>
                                    <a:srgbClr val="9933FF"/>
                                  </a:solidFill>
                                  <a:latin typeface="Cambria Math" panose="02040503050406030204" pitchFamily="18" charset="0"/>
                                  <a:ea typeface="Cambria Math" panose="02040503050406030204" pitchFamily="18" charset="0"/>
                                </a:rPr>
                                <m:t>𝝏</m:t>
                              </m:r>
                              <m:sSub>
                                <m:sSubPr>
                                  <m:ctrlPr>
                                    <a:rPr lang="en-US" altLang="zh-CN" b="1" i="1" smtClean="0">
                                      <a:solidFill>
                                        <a:srgbClr val="9933FF"/>
                                      </a:solidFill>
                                      <a:latin typeface="Cambria Math" panose="02040503050406030204" pitchFamily="18" charset="0"/>
                                      <a:ea typeface="Cambria Math" panose="02040503050406030204" pitchFamily="18" charset="0"/>
                                    </a:rPr>
                                  </m:ctrlPr>
                                </m:sSubPr>
                                <m:e>
                                  <m:r>
                                    <a:rPr lang="en-US" altLang="zh-CN" b="1" i="1" smtClean="0">
                                      <a:solidFill>
                                        <a:srgbClr val="9933FF"/>
                                      </a:solidFill>
                                      <a:latin typeface="Cambria Math" panose="02040503050406030204" pitchFamily="18" charset="0"/>
                                      <a:ea typeface="Cambria Math" panose="02040503050406030204" pitchFamily="18" charset="0"/>
                                    </a:rPr>
                                    <m:t>𝜷</m:t>
                                  </m:r>
                                </m:e>
                                <m:sub>
                                  <m:r>
                                    <a:rPr lang="en-US" altLang="zh-CN" b="1" i="1" smtClean="0">
                                      <a:solidFill>
                                        <a:srgbClr val="9933FF"/>
                                      </a:solidFill>
                                      <a:latin typeface="Cambria Math" panose="02040503050406030204" pitchFamily="18" charset="0"/>
                                      <a:ea typeface="Cambria Math" panose="02040503050406030204" pitchFamily="18" charset="0"/>
                                    </a:rPr>
                                    <m:t>𝒋</m:t>
                                  </m:r>
                                </m:sub>
                              </m:sSub>
                            </m:num>
                            <m:den>
                              <m:r>
                                <a:rPr lang="zh-CN" altLang="en-US" b="1" i="1" smtClean="0">
                                  <a:solidFill>
                                    <a:srgbClr val="9933FF"/>
                                  </a:solidFill>
                                  <a:latin typeface="Cambria Math" panose="02040503050406030204" pitchFamily="18" charset="0"/>
                                  <a:ea typeface="Cambria Math" panose="02040503050406030204" pitchFamily="18" charset="0"/>
                                </a:rPr>
                                <m:t>𝝏</m:t>
                              </m:r>
                              <m:sSub>
                                <m:sSubPr>
                                  <m:ctrlPr>
                                    <a:rPr lang="en-US" altLang="zh-CN" b="1" i="1" smtClean="0">
                                      <a:solidFill>
                                        <a:srgbClr val="9933FF"/>
                                      </a:solidFill>
                                      <a:latin typeface="Cambria Math" panose="02040503050406030204" pitchFamily="18" charset="0"/>
                                      <a:ea typeface="Cambria Math" panose="02040503050406030204" pitchFamily="18" charset="0"/>
                                    </a:rPr>
                                  </m:ctrlPr>
                                </m:sSubPr>
                                <m:e>
                                  <m:r>
                                    <a:rPr lang="en-US" altLang="zh-CN" b="1" i="1" smtClean="0">
                                      <a:solidFill>
                                        <a:srgbClr val="9933FF"/>
                                      </a:solidFill>
                                      <a:latin typeface="Cambria Math" panose="02040503050406030204" pitchFamily="18" charset="0"/>
                                      <a:ea typeface="Cambria Math" panose="02040503050406030204" pitchFamily="18" charset="0"/>
                                    </a:rPr>
                                    <m:t>𝜶</m:t>
                                  </m:r>
                                </m:e>
                                <m:sub>
                                  <m:r>
                                    <a:rPr lang="en-US" altLang="zh-CN" b="1" i="1" smtClean="0">
                                      <a:solidFill>
                                        <a:srgbClr val="9933FF"/>
                                      </a:solidFill>
                                      <a:latin typeface="Cambria Math" panose="02040503050406030204" pitchFamily="18" charset="0"/>
                                      <a:ea typeface="Cambria Math" panose="02040503050406030204" pitchFamily="18" charset="0"/>
                                    </a:rPr>
                                    <m:t>𝒉</m:t>
                                  </m:r>
                                </m:sub>
                              </m:sSub>
                            </m:den>
                          </m:f>
                          <m:r>
                            <a:rPr lang="en-US" altLang="zh-CN" b="1" i="1">
                              <a:solidFill>
                                <a:srgbClr val="7030A0"/>
                              </a:solidFill>
                              <a:latin typeface="Cambria Math" panose="02040503050406030204" pitchFamily="18" charset="0"/>
                              <a:ea typeface="Cambria Math" panose="02040503050406030204" pitchFamily="18" charset="0"/>
                            </a:rPr>
                            <m:t>∙</m:t>
                          </m:r>
                        </m:e>
                      </m:nary>
                      <m:f>
                        <m:fPr>
                          <m:ctrlPr>
                            <a:rPr lang="en-US" altLang="zh-CN" b="1" i="1" smtClean="0">
                              <a:solidFill>
                                <a:srgbClr val="000000"/>
                              </a:solidFill>
                              <a:latin typeface="Cambria Math" panose="02040503050406030204" pitchFamily="18" charset="0"/>
                              <a:ea typeface="Cambria Math" panose="02040503050406030204" pitchFamily="18" charset="0"/>
                            </a:rPr>
                          </m:ctrlPr>
                        </m:fPr>
                        <m:num>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𝜶</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num>
                        <m:den>
                          <m:r>
                            <a:rPr lang="zh-CN" altLang="en-US" b="1" i="1" smtClean="0">
                              <a:solidFill>
                                <a:srgbClr val="000000"/>
                              </a:solidFill>
                              <a:latin typeface="Cambria Math" panose="02040503050406030204" pitchFamily="18" charset="0"/>
                              <a:ea typeface="Cambria Math" panose="02040503050406030204" pitchFamily="18" charset="0"/>
                            </a:rPr>
                            <m:t>𝝏</m:t>
                          </m:r>
                          <m:sSub>
                            <m:sSubPr>
                              <m:ctrlPr>
                                <a:rPr lang="en-US" altLang="zh-CN" b="1" i="1" smtClean="0">
                                  <a:solidFill>
                                    <a:srgbClr val="000000"/>
                                  </a:solidFill>
                                  <a:latin typeface="Cambria Math" panose="02040503050406030204" pitchFamily="18" charset="0"/>
                                  <a:ea typeface="Cambria Math" panose="02040503050406030204" pitchFamily="18" charset="0"/>
                                </a:rPr>
                              </m:ctrlPr>
                            </m:sSubPr>
                            <m:e>
                              <m:r>
                                <a:rPr lang="en-US" altLang="zh-CN" b="1" i="1" smtClean="0">
                                  <a:solidFill>
                                    <a:srgbClr val="000000"/>
                                  </a:solidFill>
                                  <a:latin typeface="Cambria Math" panose="02040503050406030204" pitchFamily="18" charset="0"/>
                                  <a:ea typeface="Cambria Math" panose="02040503050406030204" pitchFamily="18" charset="0"/>
                                </a:rPr>
                                <m:t>𝜸</m:t>
                              </m:r>
                            </m:e>
                            <m:sub>
                              <m:r>
                                <a:rPr lang="en-US" altLang="zh-CN" b="1" i="1" smtClean="0">
                                  <a:solidFill>
                                    <a:srgbClr val="000000"/>
                                  </a:solidFill>
                                  <a:latin typeface="Cambria Math" panose="02040503050406030204" pitchFamily="18" charset="0"/>
                                  <a:ea typeface="Cambria Math" panose="02040503050406030204" pitchFamily="18" charset="0"/>
                                </a:rPr>
                                <m:t>𝒉</m:t>
                              </m:r>
                            </m:sub>
                          </m:sSub>
                        </m:den>
                      </m:f>
                    </m:oMath>
                  </m:oMathPara>
                </a14:m>
                <a:endParaRPr lang="zh-CN" altLang="en-US" dirty="0">
                  <a:solidFill>
                    <a:srgbClr val="000000"/>
                  </a:solidFill>
                  <a:latin typeface="Arial" panose="020F0502020204030204"/>
                  <a:ea typeface="微软雅黑"/>
                </a:endParaRPr>
              </a:p>
            </p:txBody>
          </p:sp>
        </mc:Choice>
        <mc:Fallback xmlns="">
          <p:sp>
            <p:nvSpPr>
              <p:cNvPr id="30" name="矩形 29">
                <a:extLst>
                  <a:ext uri="{FF2B5EF4-FFF2-40B4-BE49-F238E27FC236}">
                    <a16:creationId xmlns:a16="http://schemas.microsoft.com/office/drawing/2014/main" id="{1AF42A6E-7E3F-46EB-8E1F-F0105FCB1A59}"/>
                  </a:ext>
                </a:extLst>
              </p:cNvPr>
              <p:cNvSpPr>
                <a:spLocks noRot="1" noChangeAspect="1" noMove="1" noResize="1" noEditPoints="1" noAdjustHandles="1" noChangeArrowheads="1" noChangeShapeType="1" noTextEdit="1"/>
              </p:cNvSpPr>
              <p:nvPr/>
            </p:nvSpPr>
            <p:spPr>
              <a:xfrm>
                <a:off x="8097508" y="5570480"/>
                <a:ext cx="2319225" cy="9176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0BD388B-2112-4CF4-AB6D-C1359E71CD73}"/>
                  </a:ext>
                </a:extLst>
              </p:cNvPr>
              <p:cNvSpPr/>
              <p:nvPr/>
            </p:nvSpPr>
            <p:spPr>
              <a:xfrm>
                <a:off x="10416733" y="5696507"/>
                <a:ext cx="881908" cy="665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000FF"/>
                          </a:solidFill>
                          <a:latin typeface="Cambria Math" panose="02040503050406030204" pitchFamily="18" charset="0"/>
                          <a:ea typeface="Cambria Math" panose="02040503050406030204" pitchFamily="18" charset="0"/>
                        </a:rPr>
                        <m:t>=</m:t>
                      </m:r>
                      <m:f>
                        <m:fPr>
                          <m:ctrlPr>
                            <a:rPr lang="en-US" altLang="zh-CN" i="1">
                              <a:solidFill>
                                <a:srgbClr val="0000FF"/>
                              </a:solidFill>
                              <a:latin typeface="Cambria Math" panose="02040503050406030204" pitchFamily="18" charset="0"/>
                            </a:rPr>
                          </m:ctrlPr>
                        </m:fPr>
                        <m:num>
                          <m:r>
                            <a:rPr lang="zh-CN" altLang="en-US"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𝑳</m:t>
                          </m:r>
                        </m:num>
                        <m:den>
                          <m:r>
                            <a:rPr lang="zh-CN" altLang="en-US" b="1" i="1">
                              <a:solidFill>
                                <a:srgbClr val="0000FF"/>
                              </a:solidFill>
                              <a:latin typeface="Cambria Math" panose="02040503050406030204" pitchFamily="18" charset="0"/>
                              <a:ea typeface="Cambria Math" panose="02040503050406030204" pitchFamily="18" charset="0"/>
                            </a:rPr>
                            <m:t>𝝏</m:t>
                          </m:r>
                          <m:sSub>
                            <m:sSubPr>
                              <m:ctrlPr>
                                <a:rPr lang="en-US" altLang="zh-CN" b="1" i="1">
                                  <a:solidFill>
                                    <a:srgbClr val="0000FF"/>
                                  </a:solidFill>
                                  <a:latin typeface="Cambria Math" panose="02040503050406030204" pitchFamily="18" charset="0"/>
                                  <a:ea typeface="Cambria Math" panose="02040503050406030204" pitchFamily="18" charset="0"/>
                                </a:rPr>
                              </m:ctrlPr>
                            </m:sSubPr>
                            <m:e>
                              <m:r>
                                <a:rPr lang="en-US" altLang="zh-CN" b="1" i="1">
                                  <a:solidFill>
                                    <a:srgbClr val="0000FF"/>
                                  </a:solidFill>
                                  <a:latin typeface="Cambria Math" panose="02040503050406030204" pitchFamily="18" charset="0"/>
                                  <a:ea typeface="Cambria Math" panose="02040503050406030204" pitchFamily="18" charset="0"/>
                                </a:rPr>
                                <m:t>𝜸</m:t>
                              </m:r>
                            </m:e>
                            <m:sub>
                              <m:r>
                                <a:rPr lang="en-US" altLang="zh-CN" b="1" i="1">
                                  <a:solidFill>
                                    <a:srgbClr val="0000FF"/>
                                  </a:solidFill>
                                  <a:latin typeface="Cambria Math" panose="02040503050406030204" pitchFamily="18" charset="0"/>
                                  <a:ea typeface="Cambria Math" panose="02040503050406030204" pitchFamily="18" charset="0"/>
                                </a:rPr>
                                <m:t>𝒉</m:t>
                              </m:r>
                            </m:sub>
                          </m:sSub>
                        </m:den>
                      </m:f>
                    </m:oMath>
                  </m:oMathPara>
                </a14:m>
                <a:endParaRPr lang="zh-CN" altLang="en-US" dirty="0">
                  <a:solidFill>
                    <a:srgbClr val="0000FF"/>
                  </a:solidFill>
                  <a:latin typeface="Arial" panose="020F0502020204030204"/>
                  <a:ea typeface="微软雅黑"/>
                </a:endParaRPr>
              </a:p>
            </p:txBody>
          </p:sp>
        </mc:Choice>
        <mc:Fallback xmlns="">
          <p:sp>
            <p:nvSpPr>
              <p:cNvPr id="31" name="矩形 30">
                <a:extLst>
                  <a:ext uri="{FF2B5EF4-FFF2-40B4-BE49-F238E27FC236}">
                    <a16:creationId xmlns:a16="http://schemas.microsoft.com/office/drawing/2014/main" id="{B0BD388B-2112-4CF4-AB6D-C1359E71CD73}"/>
                  </a:ext>
                </a:extLst>
              </p:cNvPr>
              <p:cNvSpPr>
                <a:spLocks noRot="1" noChangeAspect="1" noMove="1" noResize="1" noEditPoints="1" noAdjustHandles="1" noChangeArrowheads="1" noChangeShapeType="1" noTextEdit="1"/>
              </p:cNvSpPr>
              <p:nvPr/>
            </p:nvSpPr>
            <p:spPr>
              <a:xfrm>
                <a:off x="10416733" y="5696507"/>
                <a:ext cx="881908" cy="665631"/>
              </a:xfrm>
              <a:prstGeom prst="rect">
                <a:avLst/>
              </a:prstGeom>
              <a:blipFill>
                <a:blip r:embed="rId24"/>
                <a:stretch>
                  <a:fillRect/>
                </a:stretch>
              </a:blipFill>
            </p:spPr>
            <p:txBody>
              <a:bodyPr/>
              <a:lstStyle/>
              <a:p>
                <a:r>
                  <a:rPr lang="zh-CN" altLang="en-US">
                    <a:noFill/>
                  </a:rPr>
                  <a:t> </a:t>
                </a:r>
              </a:p>
            </p:txBody>
          </p:sp>
        </mc:Fallback>
      </mc:AlternateContent>
      <p:sp>
        <p:nvSpPr>
          <p:cNvPr id="32" name="箭头: 上下 31">
            <a:extLst>
              <a:ext uri="{FF2B5EF4-FFF2-40B4-BE49-F238E27FC236}">
                <a16:creationId xmlns:a16="http://schemas.microsoft.com/office/drawing/2014/main" id="{754885A6-F770-4640-8E06-397088C38134}"/>
              </a:ext>
            </a:extLst>
          </p:cNvPr>
          <p:cNvSpPr/>
          <p:nvPr/>
        </p:nvSpPr>
        <p:spPr>
          <a:xfrm rot="19785271">
            <a:off x="10456916" y="4278294"/>
            <a:ext cx="286020" cy="1314324"/>
          </a:xfrm>
          <a:prstGeom prst="upDownArrow">
            <a:avLst/>
          </a:prstGeom>
          <a:solidFill>
            <a:srgbClr val="4276AA"/>
          </a:solidFill>
          <a:ln w="12700" cap="flat" cmpd="sng" algn="ctr">
            <a:solidFill>
              <a:srgbClr val="4276A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pic>
        <p:nvPicPr>
          <p:cNvPr id="35" name="图片 34">
            <a:extLst>
              <a:ext uri="{FF2B5EF4-FFF2-40B4-BE49-F238E27FC236}">
                <a16:creationId xmlns:a16="http://schemas.microsoft.com/office/drawing/2014/main" id="{32D5C2C9-A169-4A6D-83CD-B7A4EE1E1074}"/>
              </a:ext>
            </a:extLst>
          </p:cNvPr>
          <p:cNvPicPr>
            <a:picLocks noChangeAspect="1"/>
          </p:cNvPicPr>
          <p:nvPr/>
        </p:nvPicPr>
        <p:blipFill>
          <a:blip r:embed="rId25"/>
          <a:stretch>
            <a:fillRect/>
          </a:stretch>
        </p:blipFill>
        <p:spPr>
          <a:xfrm>
            <a:off x="3404755" y="123573"/>
            <a:ext cx="3588423" cy="1905357"/>
          </a:xfrm>
          <a:prstGeom prst="rect">
            <a:avLst/>
          </a:prstGeom>
        </p:spPr>
      </p:pic>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6A6C0F61-7A17-43C3-8008-7312FEB7DB10}"/>
                  </a:ext>
                </a:extLst>
              </p:cNvPr>
              <p:cNvSpPr/>
              <p:nvPr/>
            </p:nvSpPr>
            <p:spPr>
              <a:xfrm>
                <a:off x="6978442" y="582153"/>
                <a:ext cx="1040606" cy="395621"/>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prstClr val="black">
                              <a:lumMod val="95000"/>
                              <a:lumOff val="5000"/>
                            </a:prstClr>
                          </a:solidFill>
                          <a:latin typeface="Cambria Math" panose="02040503050406030204" pitchFamily="18" charset="0"/>
                        </a:rPr>
                        <m:t>=</m:t>
                      </m:r>
                      <m:r>
                        <a:rPr lang="en-US" altLang="zh-CN" b="1" i="1" smtClean="0">
                          <a:solidFill>
                            <a:prstClr val="black">
                              <a:lumMod val="95000"/>
                              <a:lumOff val="5000"/>
                            </a:prstClr>
                          </a:solidFill>
                          <a:latin typeface="Cambria Math" panose="02040503050406030204" pitchFamily="18" charset="0"/>
                        </a:rPr>
                        <m:t>𝒇</m:t>
                      </m:r>
                      <m:r>
                        <a:rPr lang="en-US" altLang="zh-CN" b="1" i="1" smtClean="0">
                          <a:solidFill>
                            <a:prstClr val="black">
                              <a:lumMod val="95000"/>
                              <a:lumOff val="5000"/>
                            </a:prstClr>
                          </a:solidFill>
                          <a:latin typeface="Cambria Math" panose="02040503050406030204" pitchFamily="18" charset="0"/>
                        </a:rPr>
                        <m:t>(</m:t>
                      </m:r>
                      <m:sSub>
                        <m:sSubPr>
                          <m:ctrlPr>
                            <a:rPr lang="en-US" altLang="zh-CN" b="1" i="1" smtClean="0">
                              <a:solidFill>
                                <a:prstClr val="black">
                                  <a:lumMod val="95000"/>
                                  <a:lumOff val="5000"/>
                                </a:prstClr>
                              </a:solidFill>
                              <a:latin typeface="Cambria Math" panose="02040503050406030204" pitchFamily="18" charset="0"/>
                            </a:rPr>
                          </m:ctrlPr>
                        </m:sSubPr>
                        <m:e>
                          <m:r>
                            <a:rPr lang="en-US" altLang="zh-CN" b="1" i="1" smtClean="0">
                              <a:solidFill>
                                <a:prstClr val="black">
                                  <a:lumMod val="95000"/>
                                  <a:lumOff val="5000"/>
                                </a:prstClr>
                              </a:solidFill>
                              <a:latin typeface="Cambria Math" panose="02040503050406030204" pitchFamily="18" charset="0"/>
                            </a:rPr>
                            <m:t>𝜷</m:t>
                          </m:r>
                        </m:e>
                        <m:sub>
                          <m:r>
                            <a:rPr lang="en-US" altLang="zh-CN" b="1" i="1" smtClean="0">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33" name="矩形 32">
                <a:extLst>
                  <a:ext uri="{FF2B5EF4-FFF2-40B4-BE49-F238E27FC236}">
                    <a16:creationId xmlns:a16="http://schemas.microsoft.com/office/drawing/2014/main" id="{6A6C0F61-7A17-43C3-8008-7312FEB7DB10}"/>
                  </a:ext>
                </a:extLst>
              </p:cNvPr>
              <p:cNvSpPr>
                <a:spLocks noRot="1" noChangeAspect="1" noMove="1" noResize="1" noEditPoints="1" noAdjustHandles="1" noChangeArrowheads="1" noChangeShapeType="1" noTextEdit="1"/>
              </p:cNvSpPr>
              <p:nvPr/>
            </p:nvSpPr>
            <p:spPr>
              <a:xfrm>
                <a:off x="6978442" y="582153"/>
                <a:ext cx="1040606" cy="395621"/>
              </a:xfrm>
              <a:prstGeom prst="rect">
                <a:avLst/>
              </a:prstGeom>
              <a:blipFill>
                <a:blip r:embed="rId26"/>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72EBE84-666A-471B-AF3B-01F6CC3E46F4}"/>
                  </a:ext>
                </a:extLst>
              </p:cNvPr>
              <p:cNvSpPr/>
              <p:nvPr/>
            </p:nvSpPr>
            <p:spPr>
              <a:xfrm>
                <a:off x="6970832" y="1380943"/>
                <a:ext cx="1063048" cy="369332"/>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prstClr val="black">
                              <a:lumMod val="95000"/>
                              <a:lumOff val="5000"/>
                            </a:prstClr>
                          </a:solidFill>
                          <a:latin typeface="Cambria Math" panose="02040503050406030204" pitchFamily="18" charset="0"/>
                        </a:rPr>
                        <m:t>=</m:t>
                      </m:r>
                      <m:r>
                        <a:rPr lang="en-US" altLang="zh-CN" b="1" i="1" smtClean="0">
                          <a:solidFill>
                            <a:prstClr val="black">
                              <a:lumMod val="95000"/>
                              <a:lumOff val="5000"/>
                            </a:prstClr>
                          </a:solidFill>
                          <a:latin typeface="Cambria Math" panose="02040503050406030204" pitchFamily="18" charset="0"/>
                        </a:rPr>
                        <m:t>𝒇</m:t>
                      </m:r>
                      <m:r>
                        <a:rPr lang="en-US" altLang="zh-CN" b="1" i="1" smtClean="0">
                          <a:solidFill>
                            <a:prstClr val="black">
                              <a:lumMod val="95000"/>
                              <a:lumOff val="5000"/>
                            </a:prstClr>
                          </a:solidFill>
                          <a:latin typeface="Cambria Math" panose="02040503050406030204" pitchFamily="18" charset="0"/>
                        </a:rPr>
                        <m:t>(</m:t>
                      </m:r>
                      <m:sSub>
                        <m:sSubPr>
                          <m:ctrlPr>
                            <a:rPr lang="en-US" altLang="zh-CN" b="1" i="1" smtClean="0">
                              <a:solidFill>
                                <a:prstClr val="black">
                                  <a:lumMod val="95000"/>
                                  <a:lumOff val="5000"/>
                                </a:prstClr>
                              </a:solidFill>
                              <a:latin typeface="Cambria Math" panose="02040503050406030204" pitchFamily="18" charset="0"/>
                            </a:rPr>
                          </m:ctrlPr>
                        </m:sSubPr>
                        <m:e>
                          <m:r>
                            <a:rPr lang="en-US" altLang="zh-CN" b="1" i="1" smtClean="0">
                              <a:solidFill>
                                <a:prstClr val="black">
                                  <a:lumMod val="95000"/>
                                  <a:lumOff val="5000"/>
                                </a:prstClr>
                              </a:solidFill>
                              <a:latin typeface="Cambria Math" panose="02040503050406030204" pitchFamily="18" charset="0"/>
                            </a:rPr>
                            <m:t>𝜸</m:t>
                          </m:r>
                        </m:e>
                        <m:sub>
                          <m:r>
                            <a:rPr lang="en-US" altLang="zh-CN" b="1" i="1" smtClean="0">
                              <a:solidFill>
                                <a:prstClr val="black">
                                  <a:lumMod val="95000"/>
                                  <a:lumOff val="5000"/>
                                </a:prstClr>
                              </a:solidFill>
                              <a:latin typeface="Cambria Math" panose="02040503050406030204" pitchFamily="18" charset="0"/>
                            </a:rPr>
                            <m:t>𝒉</m:t>
                          </m:r>
                        </m:sub>
                      </m:sSub>
                      <m:r>
                        <a:rPr lang="en-US" altLang="zh-CN" b="1" i="1" smtClean="0">
                          <a:solidFill>
                            <a:prstClr val="black">
                              <a:lumMod val="95000"/>
                              <a:lumOff val="5000"/>
                            </a:prstClr>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34" name="矩形 33">
                <a:extLst>
                  <a:ext uri="{FF2B5EF4-FFF2-40B4-BE49-F238E27FC236}">
                    <a16:creationId xmlns:a16="http://schemas.microsoft.com/office/drawing/2014/main" id="{672EBE84-666A-471B-AF3B-01F6CC3E46F4}"/>
                  </a:ext>
                </a:extLst>
              </p:cNvPr>
              <p:cNvSpPr>
                <a:spLocks noRot="1" noChangeAspect="1" noMove="1" noResize="1" noEditPoints="1" noAdjustHandles="1" noChangeArrowheads="1" noChangeShapeType="1" noTextEdit="1"/>
              </p:cNvSpPr>
              <p:nvPr/>
            </p:nvSpPr>
            <p:spPr>
              <a:xfrm>
                <a:off x="6970832" y="1380943"/>
                <a:ext cx="1063048" cy="369332"/>
              </a:xfrm>
              <a:prstGeom prst="rect">
                <a:avLst/>
              </a:prstGeom>
              <a:blipFill>
                <a:blip r:embed="rId27"/>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117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3E05AC6-6B69-43F9-87A9-CC9DCCEF750B}"/>
                  </a:ext>
                </a:extLst>
              </p:cNvPr>
              <p:cNvSpPr/>
              <p:nvPr/>
            </p:nvSpPr>
            <p:spPr>
              <a:xfrm>
                <a:off x="0" y="655847"/>
                <a:ext cx="6312310" cy="2300566"/>
              </a:xfrm>
              <a:prstGeom prst="rect">
                <a:avLst/>
              </a:prstGeom>
            </p:spPr>
            <p:txBody>
              <a:bodyPr wrap="square">
                <a:spAutoFit/>
              </a:bodyPr>
              <a:lstStyle/>
              <a:p>
                <a:pPr lvl="1" defTabSz="457200">
                  <a:lnSpc>
                    <a:spcPct val="150000"/>
                  </a:lnSpc>
                </a:pPr>
                <a14:m>
                  <m:oMathPara xmlns:m="http://schemas.openxmlformats.org/officeDocument/2006/math">
                    <m:oMathParaPr>
                      <m:jc m:val="left"/>
                    </m:oMathParaPr>
                    <m:oMath xmlns:m="http://schemas.openxmlformats.org/officeDocument/2006/math">
                      <m:r>
                        <m:rPr>
                          <m:sty m:val="p"/>
                        </m:rPr>
                        <a:rPr lang="en-US" altLang="zh-CN" sz="2000" i="1" dirty="0" smtClean="0">
                          <a:solidFill>
                            <a:srgbClr val="C00000"/>
                          </a:solidFill>
                          <a:latin typeface="Cambria Math" panose="02040503050406030204" pitchFamily="18" charset="0"/>
                        </a:rPr>
                        <m:t>L</m:t>
                      </m:r>
                      <m:r>
                        <a:rPr lang="en-US" altLang="zh-CN" sz="2000" i="1">
                          <a:solidFill>
                            <a:srgbClr val="C00000"/>
                          </a:solidFill>
                          <a:latin typeface="Cambria Math" panose="02040503050406030204" pitchFamily="18" charset="0"/>
                        </a:rPr>
                        <m:t>=</m:t>
                      </m:r>
                      <m:f>
                        <m:fPr>
                          <m:ctrlPr>
                            <a:rPr lang="en-US" altLang="zh-CN" sz="2000" i="1" smtClean="0">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rPr>
                            <m:t>𝟏</m:t>
                          </m:r>
                        </m:num>
                        <m:den>
                          <m:r>
                            <a:rPr lang="en-US" altLang="zh-CN" sz="2000" i="1">
                              <a:solidFill>
                                <a:srgbClr val="C00000"/>
                              </a:solidFill>
                              <a:latin typeface="Cambria Math" panose="02040503050406030204" pitchFamily="18" charset="0"/>
                            </a:rPr>
                            <m:t>𝟐</m:t>
                          </m:r>
                        </m:den>
                      </m:f>
                      <m:nary>
                        <m:naryPr>
                          <m:chr m:val="∑"/>
                          <m:ctrlPr>
                            <a:rPr lang="en-US" altLang="zh-CN" sz="2000" i="1">
                              <a:solidFill>
                                <a:srgbClr val="C00000"/>
                              </a:solidFill>
                              <a:latin typeface="Cambria Math" panose="02040503050406030204" pitchFamily="18" charset="0"/>
                            </a:rPr>
                          </m:ctrlPr>
                        </m:naryPr>
                        <m:sub>
                          <m:r>
                            <m:rPr>
                              <m:brk m:alnAt="23"/>
                            </m:rPr>
                            <a:rPr lang="en-US" altLang="zh-CN" sz="2000" i="1">
                              <a:solidFill>
                                <a:srgbClr val="C00000"/>
                              </a:solidFill>
                              <a:latin typeface="Cambria Math" panose="02040503050406030204" pitchFamily="18" charset="0"/>
                            </a:rPr>
                            <m:t>𝒋</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𝟏</m:t>
                          </m:r>
                        </m:sub>
                        <m:sup>
                          <m:r>
                            <a:rPr lang="en-US" altLang="zh-CN" sz="2000" i="1">
                              <a:solidFill>
                                <a:srgbClr val="C00000"/>
                              </a:solidFill>
                              <a:latin typeface="Cambria Math" panose="02040503050406030204" pitchFamily="18" charset="0"/>
                            </a:rPr>
                            <m:t>𝒍</m:t>
                          </m:r>
                        </m:sup>
                        <m:e>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𝒚</m:t>
                                      </m:r>
                                    </m:e>
                                  </m:acc>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𝒚</m:t>
                                  </m:r>
                                </m:e>
                                <m:sub>
                                  <m:r>
                                    <a:rPr lang="en-US" altLang="zh-CN" sz="2000" i="1">
                                      <a:solidFill>
                                        <a:srgbClr val="C00000"/>
                                      </a:solidFill>
                                      <a:latin typeface="Cambria Math" panose="02040503050406030204" pitchFamily="18" charset="0"/>
                                    </a:rPr>
                                    <m:t>𝒌</m:t>
                                  </m:r>
                                </m:sub>
                                <m:sup>
                                  <m:r>
                                    <a:rPr lang="en-US" altLang="zh-CN" sz="2000" i="1">
                                      <a:solidFill>
                                        <a:srgbClr val="C00000"/>
                                      </a:solidFill>
                                      <a:latin typeface="Cambria Math" panose="02040503050406030204" pitchFamily="18" charset="0"/>
                                    </a:rPr>
                                    <m:t>𝒋</m:t>
                                  </m:r>
                                </m:sup>
                              </m:sSubSup>
                              <m:r>
                                <a:rPr lang="en-US" altLang="zh-CN" sz="2000" i="1">
                                  <a:solidFill>
                                    <a:srgbClr val="C00000"/>
                                  </a:solidFill>
                                  <a:latin typeface="Cambria Math" panose="02040503050406030204" pitchFamily="18" charset="0"/>
                                </a:rPr>
                                <m:t>)</m:t>
                              </m:r>
                            </m:e>
                            <m:sup>
                              <m:r>
                                <a:rPr lang="en-US" altLang="zh-CN" sz="2000" i="1">
                                  <a:solidFill>
                                    <a:srgbClr val="C00000"/>
                                  </a:solidFill>
                                  <a:latin typeface="Cambria Math" panose="02040503050406030204" pitchFamily="18" charset="0"/>
                                </a:rPr>
                                <m:t>𝟐</m:t>
                              </m:r>
                            </m:sup>
                          </m:sSup>
                        </m:e>
                      </m:nary>
                    </m:oMath>
                  </m:oMathPara>
                </a14:m>
                <a:endParaRPr lang="en-US" altLang="zh-CN" sz="2000" i="1" dirty="0">
                  <a:solidFill>
                    <a:srgbClr val="C00000"/>
                  </a:solidFill>
                  <a:latin typeface="Cambria Math" panose="02040503050406030204" pitchFamily="18" charset="0"/>
                  <a:ea typeface="宋体" panose="02010600030101010101" pitchFamily="2" charset="-122"/>
                </a:endParaRPr>
              </a:p>
              <a:p>
                <a:pPr lvl="1" defTabSz="457200">
                  <a:lnSpc>
                    <a:spcPct val="150000"/>
                  </a:lnSpc>
                </a:pPr>
                <a:endParaRPr lang="zh-CN" altLang="en-US" sz="2000" dirty="0">
                  <a:solidFill>
                    <a:prstClr val="black"/>
                  </a:solidFill>
                  <a:latin typeface="Tw Cen MT" panose="020B0602020104020603"/>
                  <a:ea typeface="宋体" panose="02010600030101010101" pitchFamily="2" charset="-122"/>
                </a:endParaRPr>
              </a:p>
              <a:p>
                <a:pPr lvl="1" defTabSz="457200">
                  <a:lnSpc>
                    <a:spcPct val="150000"/>
                  </a:lnSpc>
                </a:pPr>
                <a:endParaRPr lang="zh-CN" altLang="en-US" dirty="0">
                  <a:solidFill>
                    <a:prstClr val="black"/>
                  </a:solidFill>
                  <a:latin typeface="Tw Cen MT" panose="020B0602020104020603"/>
                  <a:ea typeface="宋体" panose="02010600030101010101" pitchFamily="2" charset="-122"/>
                </a:endParaRPr>
              </a:p>
            </p:txBody>
          </p:sp>
        </mc:Choice>
        <mc:Fallback xmlns="">
          <p:sp>
            <p:nvSpPr>
              <p:cNvPr id="6" name="矩形 5">
                <a:extLst>
                  <a:ext uri="{FF2B5EF4-FFF2-40B4-BE49-F238E27FC236}">
                    <a16:creationId xmlns:a16="http://schemas.microsoft.com/office/drawing/2014/main" id="{C3E05AC6-6B69-43F9-87A9-CC9DCCEF750B}"/>
                  </a:ext>
                </a:extLst>
              </p:cNvPr>
              <p:cNvSpPr>
                <a:spLocks noRot="1" noChangeAspect="1" noMove="1" noResize="1" noEditPoints="1" noAdjustHandles="1" noChangeArrowheads="1" noChangeShapeType="1" noTextEdit="1"/>
              </p:cNvSpPr>
              <p:nvPr/>
            </p:nvSpPr>
            <p:spPr>
              <a:xfrm>
                <a:off x="0" y="655847"/>
                <a:ext cx="6312310" cy="23005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317FEB8-A91E-496A-99CA-81099F81E192}"/>
                  </a:ext>
                </a:extLst>
              </p:cNvPr>
              <p:cNvSpPr/>
              <p:nvPr/>
            </p:nvSpPr>
            <p:spPr>
              <a:xfrm>
                <a:off x="6622543" y="2043649"/>
                <a:ext cx="2351669" cy="847220"/>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𝜷</m:t>
                          </m:r>
                        </m:e>
                        <m:sub>
                          <m:r>
                            <a:rPr lang="en-US" altLang="zh-CN" b="1" i="1">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nary>
                        <m:naryPr>
                          <m:chr m:val="∑"/>
                          <m:ctrlPr>
                            <a:rPr lang="en-US" altLang="zh-CN" b="1" i="1">
                              <a:solidFill>
                                <a:prstClr val="black">
                                  <a:lumMod val="95000"/>
                                  <a:lumOff val="5000"/>
                                </a:prstClr>
                              </a:solidFill>
                              <a:latin typeface="Cambria Math" panose="02040503050406030204" pitchFamily="18" charset="0"/>
                            </a:rPr>
                          </m:ctrlPr>
                        </m:naryPr>
                        <m:sub>
                          <m:r>
                            <m:rPr>
                              <m:brk m:alnAt="23"/>
                            </m:rPr>
                            <a:rPr lang="en-US" altLang="zh-CN" b="1" i="1">
                              <a:solidFill>
                                <a:prstClr val="black">
                                  <a:lumMod val="95000"/>
                                  <a:lumOff val="5000"/>
                                </a:prstClr>
                              </a:solidFill>
                              <a:latin typeface="Cambria Math" panose="02040503050406030204" pitchFamily="18" charset="0"/>
                            </a:rPr>
                            <m:t>𝒉</m:t>
                          </m:r>
                          <m:r>
                            <a:rPr lang="en-US" altLang="zh-CN" b="1" i="1">
                              <a:solidFill>
                                <a:prstClr val="black">
                                  <a:lumMod val="95000"/>
                                  <a:lumOff val="5000"/>
                                </a:prstClr>
                              </a:solidFill>
                              <a:latin typeface="Cambria Math" panose="02040503050406030204" pitchFamily="18" charset="0"/>
                            </a:rPr>
                            <m:t>=</m:t>
                          </m:r>
                          <m:r>
                            <a:rPr lang="en-US" altLang="zh-CN" b="1" i="1">
                              <a:solidFill>
                                <a:prstClr val="black">
                                  <a:lumMod val="95000"/>
                                  <a:lumOff val="5000"/>
                                </a:prstClr>
                              </a:solidFill>
                              <a:latin typeface="Cambria Math" panose="02040503050406030204" pitchFamily="18" charset="0"/>
                            </a:rPr>
                            <m:t>𝟏</m:t>
                          </m:r>
                        </m:sub>
                        <m:sup>
                          <m:r>
                            <a:rPr lang="en-US" altLang="zh-CN" b="1" i="1">
                              <a:solidFill>
                                <a:prstClr val="black">
                                  <a:lumMod val="95000"/>
                                  <a:lumOff val="5000"/>
                                </a:prstClr>
                              </a:solidFill>
                              <a:latin typeface="Cambria Math" panose="02040503050406030204" pitchFamily="18" charset="0"/>
                            </a:rPr>
                            <m:t>𝒒</m:t>
                          </m:r>
                        </m:sup>
                        <m:e>
                          <m:sSub>
                            <m:sSubPr>
                              <m:ctrlPr>
                                <a:rPr lang="en-US" altLang="zh-CN" b="1" i="1">
                                  <a:solidFill>
                                    <a:prstClr val="black">
                                      <a:lumMod val="95000"/>
                                      <a:lumOff val="5000"/>
                                    </a:prstClr>
                                  </a:solidFill>
                                  <a:latin typeface="Cambria Math" panose="02040503050406030204" pitchFamily="18" charset="0"/>
                                </a:rPr>
                              </m:ctrlPr>
                            </m:sSubPr>
                            <m:e>
                              <m:r>
                                <a:rPr lang="en-US" altLang="zh-CN" b="1" i="1">
                                  <a:solidFill>
                                    <a:prstClr val="black">
                                      <a:lumMod val="95000"/>
                                      <a:lumOff val="5000"/>
                                    </a:prstClr>
                                  </a:solidFill>
                                  <a:latin typeface="Cambria Math" panose="02040503050406030204" pitchFamily="18" charset="0"/>
                                </a:rPr>
                                <m:t>𝒘</m:t>
                              </m:r>
                            </m:e>
                            <m:sub>
                              <m:r>
                                <a:rPr lang="en-US" altLang="zh-CN" b="1" i="1">
                                  <a:solidFill>
                                    <a:prstClr val="black">
                                      <a:lumMod val="95000"/>
                                      <a:lumOff val="5000"/>
                                    </a:prstClr>
                                  </a:solidFill>
                                  <a:latin typeface="Cambria Math" panose="02040503050406030204" pitchFamily="18" charset="0"/>
                                </a:rPr>
                                <m:t>𝒉𝒋</m:t>
                              </m:r>
                            </m:sub>
                          </m:sSub>
                        </m:e>
                      </m:nary>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𝜶</m:t>
                          </m:r>
                        </m:e>
                        <m:sub>
                          <m:r>
                            <a:rPr lang="en-US" altLang="zh-CN" b="1" i="1">
                              <a:solidFill>
                                <a:prstClr val="black">
                                  <a:lumMod val="95000"/>
                                  <a:lumOff val="5000"/>
                                </a:prstClr>
                              </a:solidFill>
                              <a:latin typeface="Cambria Math" panose="02040503050406030204" pitchFamily="18" charset="0"/>
                            </a:rPr>
                            <m:t>𝒉</m:t>
                          </m:r>
                        </m:sub>
                      </m:sSub>
                      <m:r>
                        <a:rPr lang="en-US" altLang="zh-CN" b="1" i="1">
                          <a:solidFill>
                            <a:prstClr val="black">
                              <a:lumMod val="95000"/>
                              <a:lumOff val="5000"/>
                            </a:prstClr>
                          </a:solidFill>
                          <a:latin typeface="Cambria Math" panose="02040503050406030204" pitchFamily="18" charset="0"/>
                        </a:rPr>
                        <m:t>−</m:t>
                      </m:r>
                      <m:sSub>
                        <m:sSubPr>
                          <m:ctrlPr>
                            <a:rPr lang="en-US" altLang="zh-CN" b="1" i="1">
                              <a:solidFill>
                                <a:prstClr val="black">
                                  <a:lumMod val="95000"/>
                                  <a:lumOff val="5000"/>
                                </a:prstClr>
                              </a:solidFill>
                              <a:latin typeface="Cambria Math" panose="02040503050406030204" pitchFamily="18" charset="0"/>
                            </a:rPr>
                          </m:ctrlPr>
                        </m:sSubPr>
                        <m:e>
                          <m:r>
                            <a:rPr lang="zh-CN" altLang="en-US" b="1" i="1">
                              <a:solidFill>
                                <a:prstClr val="black">
                                  <a:lumMod val="95000"/>
                                  <a:lumOff val="5000"/>
                                </a:prstClr>
                              </a:solidFill>
                              <a:latin typeface="Cambria Math" panose="02040503050406030204" pitchFamily="18" charset="0"/>
                            </a:rPr>
                            <m:t>𝜽</m:t>
                          </m:r>
                        </m:e>
                        <m:sub>
                          <m:r>
                            <a:rPr lang="en-US" altLang="zh-CN" b="1" i="1">
                              <a:solidFill>
                                <a:prstClr val="black">
                                  <a:lumMod val="95000"/>
                                  <a:lumOff val="5000"/>
                                </a:prstClr>
                              </a:solidFill>
                              <a:latin typeface="Cambria Math" panose="02040503050406030204" pitchFamily="18" charset="0"/>
                            </a:rPr>
                            <m:t>𝟐</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8" name="矩形 7">
                <a:extLst>
                  <a:ext uri="{FF2B5EF4-FFF2-40B4-BE49-F238E27FC236}">
                    <a16:creationId xmlns:a16="http://schemas.microsoft.com/office/drawing/2014/main" id="{0317FEB8-A91E-496A-99CA-81099F81E192}"/>
                  </a:ext>
                </a:extLst>
              </p:cNvPr>
              <p:cNvSpPr>
                <a:spLocks noRot="1" noChangeAspect="1" noMove="1" noResize="1" noEditPoints="1" noAdjustHandles="1" noChangeArrowheads="1" noChangeShapeType="1" noTextEdit="1"/>
              </p:cNvSpPr>
              <p:nvPr/>
            </p:nvSpPr>
            <p:spPr>
              <a:xfrm>
                <a:off x="6622543" y="2043649"/>
                <a:ext cx="2351669" cy="847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C887FE9-AB36-48B2-AA9E-D1E8567499DF}"/>
                  </a:ext>
                </a:extLst>
              </p:cNvPr>
              <p:cNvSpPr/>
              <p:nvPr/>
            </p:nvSpPr>
            <p:spPr>
              <a:xfrm>
                <a:off x="349420" y="5621602"/>
                <a:ext cx="924548" cy="665888"/>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𝑣</m:t>
                              </m:r>
                            </m:e>
                            <m:sub>
                              <m:r>
                                <a:rPr lang="en-US" altLang="zh-CN" i="1" smtClean="0">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𝒉</m:t>
                              </m:r>
                            </m:sub>
                          </m:sSub>
                        </m:den>
                      </m:f>
                      <m:r>
                        <a:rPr lang="en-US" altLang="zh-CN" i="1" smtClean="0">
                          <a:solidFill>
                            <a:srgbClr val="C0000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0" name="矩形 9">
                <a:extLst>
                  <a:ext uri="{FF2B5EF4-FFF2-40B4-BE49-F238E27FC236}">
                    <a16:creationId xmlns:a16="http://schemas.microsoft.com/office/drawing/2014/main" id="{0C887FE9-AB36-48B2-AA9E-D1E8567499DF}"/>
                  </a:ext>
                </a:extLst>
              </p:cNvPr>
              <p:cNvSpPr>
                <a:spLocks noRot="1" noChangeAspect="1" noMove="1" noResize="1" noEditPoints="1" noAdjustHandles="1" noChangeArrowheads="1" noChangeShapeType="1" noTextEdit="1"/>
              </p:cNvSpPr>
              <p:nvPr/>
            </p:nvSpPr>
            <p:spPr>
              <a:xfrm>
                <a:off x="349420" y="5621602"/>
                <a:ext cx="924548" cy="66588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0FE11DA-6F2A-49EB-BAF3-9D0BD4E0FFF5}"/>
                  </a:ext>
                </a:extLst>
              </p:cNvPr>
              <p:cNvSpPr/>
              <p:nvPr/>
            </p:nvSpPr>
            <p:spPr>
              <a:xfrm>
                <a:off x="398582" y="3534298"/>
                <a:ext cx="2234521"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m:rPr>
                          <m:sty m:val="p"/>
                        </m:rPr>
                        <a:rPr lang="en-US" altLang="zh-CN" i="1" dirty="0">
                          <a:solidFill>
                            <a:srgbClr val="C00000"/>
                          </a:solidFill>
                          <a:latin typeface="Cambria Math" panose="02040503050406030204" pitchFamily="18" charset="0"/>
                        </a:rPr>
                        <m:t>L</m:t>
                      </m:r>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𝒚</m:t>
                                      </m:r>
                                    </m:e>
                                  </m:acc>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1" name="矩形 10">
                <a:extLst>
                  <a:ext uri="{FF2B5EF4-FFF2-40B4-BE49-F238E27FC236}">
                    <a16:creationId xmlns:a16="http://schemas.microsoft.com/office/drawing/2014/main" id="{70FE11DA-6F2A-49EB-BAF3-9D0BD4E0FFF5}"/>
                  </a:ext>
                </a:extLst>
              </p:cNvPr>
              <p:cNvSpPr>
                <a:spLocks noRot="1" noChangeAspect="1" noMove="1" noResize="1" noEditPoints="1" noAdjustHandles="1" noChangeArrowheads="1" noChangeShapeType="1" noTextEdit="1"/>
              </p:cNvSpPr>
              <p:nvPr/>
            </p:nvSpPr>
            <p:spPr>
              <a:xfrm>
                <a:off x="398582" y="3534298"/>
                <a:ext cx="2234521" cy="9176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D0A96CF-B00F-432D-83CF-0DDCBCFBF4FB}"/>
                  </a:ext>
                </a:extLst>
              </p:cNvPr>
              <p:cNvSpPr/>
              <p:nvPr/>
            </p:nvSpPr>
            <p:spPr>
              <a:xfrm>
                <a:off x="4886940" y="3765060"/>
                <a:ext cx="3877793"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smtClean="0">
                                    <a:solidFill>
                                      <a:srgbClr val="00B050"/>
                                    </a:solidFill>
                                    <a:latin typeface="Cambria Math" panose="02040503050406030204" pitchFamily="18" charset="0"/>
                                  </a:rPr>
                                </m:ctrlPr>
                              </m:naryPr>
                              <m:sub>
                                <m:r>
                                  <m:rPr>
                                    <m:brk m:alnAt="23"/>
                                  </m:rPr>
                                  <a:rPr lang="en-US" altLang="zh-CN" b="1" i="1">
                                    <a:solidFill>
                                      <a:srgbClr val="00B050"/>
                                    </a:solidFill>
                                    <a:latin typeface="Cambria Math" panose="02040503050406030204" pitchFamily="18" charset="0"/>
                                  </a:rPr>
                                  <m:t>𝒉</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sub>
                              <m:sup>
                                <m:r>
                                  <a:rPr lang="en-US" altLang="zh-CN" b="1" i="1">
                                    <a:solidFill>
                                      <a:srgbClr val="00B050"/>
                                    </a:solidFill>
                                    <a:latin typeface="Cambria Math" panose="02040503050406030204" pitchFamily="18" charset="0"/>
                                  </a:rPr>
                                  <m:t>𝒒</m:t>
                                </m:r>
                              </m:sup>
                              <m:e>
                                <m:sSub>
                                  <m:sSubPr>
                                    <m:ctrlPr>
                                      <a:rPr lang="en-US" altLang="zh-CN" b="1" i="1">
                                        <a:solidFill>
                                          <a:srgbClr val="00B050"/>
                                        </a:solidFill>
                                        <a:latin typeface="Cambria Math" panose="02040503050406030204" pitchFamily="18" charset="0"/>
                                      </a:rPr>
                                    </m:ctrlPr>
                                  </m:sSubPr>
                                  <m:e>
                                    <m:r>
                                      <a:rPr lang="en-US" altLang="zh-CN" b="1" i="1">
                                        <a:solidFill>
                                          <a:srgbClr val="00B050"/>
                                        </a:solidFill>
                                        <a:latin typeface="Cambria Math" panose="02040503050406030204" pitchFamily="18" charset="0"/>
                                      </a:rPr>
                                      <m:t>𝒘</m:t>
                                    </m:r>
                                  </m:e>
                                  <m:sub>
                                    <m:r>
                                      <a:rPr lang="en-US" altLang="zh-CN" b="1" i="1">
                                        <a:solidFill>
                                          <a:srgbClr val="00B050"/>
                                        </a:solidFill>
                                        <a:latin typeface="Cambria Math" panose="02040503050406030204" pitchFamily="18" charset="0"/>
                                      </a:rPr>
                                      <m:t>𝒉𝒋</m:t>
                                    </m:r>
                                  </m:sub>
                                </m:sSub>
                              </m:e>
                            </m:nary>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𝜶</m:t>
                                </m:r>
                              </m:e>
                              <m:sub>
                                <m:r>
                                  <a:rPr lang="en-US" altLang="zh-CN" b="1" i="1">
                                    <a:solidFill>
                                      <a:srgbClr val="00B050"/>
                                    </a:solidFill>
                                    <a:latin typeface="Cambria Math" panose="02040503050406030204" pitchFamily="18" charset="0"/>
                                  </a:rPr>
                                  <m:t>𝒉</m:t>
                                </m:r>
                              </m:sub>
                            </m:sSub>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𝜽</m:t>
                                </m:r>
                              </m:e>
                              <m:sub>
                                <m:r>
                                  <a:rPr lang="en-US" altLang="zh-CN" b="1" i="1">
                                    <a:solidFill>
                                      <a:srgbClr val="00B05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2" name="矩形 11">
                <a:extLst>
                  <a:ext uri="{FF2B5EF4-FFF2-40B4-BE49-F238E27FC236}">
                    <a16:creationId xmlns:a16="http://schemas.microsoft.com/office/drawing/2014/main" id="{4D0A96CF-B00F-432D-83CF-0DDCBCFBF4FB}"/>
                  </a:ext>
                </a:extLst>
              </p:cNvPr>
              <p:cNvSpPr>
                <a:spLocks noRot="1" noChangeAspect="1" noMove="1" noResize="1" noEditPoints="1" noAdjustHandles="1" noChangeArrowheads="1" noChangeShapeType="1" noTextEdit="1"/>
              </p:cNvSpPr>
              <p:nvPr/>
            </p:nvSpPr>
            <p:spPr>
              <a:xfrm>
                <a:off x="4886940" y="3765060"/>
                <a:ext cx="3877793" cy="491096"/>
              </a:xfrm>
              <a:prstGeom prst="rect">
                <a:avLst/>
              </a:prstGeom>
              <a:blipFill>
                <a:blip r:embed="rId8"/>
                <a:stretch>
                  <a:fillRect l="-1415"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06C4279-70A4-4090-AF15-5FF3629D9B8C}"/>
                  </a:ext>
                </a:extLst>
              </p:cNvPr>
              <p:cNvSpPr/>
              <p:nvPr/>
            </p:nvSpPr>
            <p:spPr>
              <a:xfrm>
                <a:off x="2633103" y="4949411"/>
                <a:ext cx="5759654"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nary>
                              <m:naryPr>
                                <m:chr m:val="∑"/>
                                <m:ctrlPr>
                                  <a:rPr lang="en-US" altLang="zh-CN" b="1" i="1" smtClean="0">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r>
                              <a:rPr lang="en-US" altLang="zh-CN" b="1" i="1">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sSub>
                              <m:sSubPr>
                                <m:ctrlPr>
                                  <a:rPr lang="en-US" altLang="zh-CN" b="1" i="1">
                                    <a:solidFill>
                                      <a:srgbClr val="7030A0"/>
                                    </a:solidFill>
                                    <a:latin typeface="Cambria Math" panose="02040503050406030204" pitchFamily="18" charset="0"/>
                                  </a:rPr>
                                </m:ctrlPr>
                              </m:sSubPr>
                              <m:e>
                                <m:r>
                                  <a:rPr lang="zh-CN" altLang="en-US" b="1" i="1">
                                    <a:solidFill>
                                      <a:srgbClr val="7030A0"/>
                                    </a:solidFill>
                                    <a:latin typeface="Cambria Math" panose="02040503050406030204" pitchFamily="18" charset="0"/>
                                  </a:rPr>
                                  <m:t>𝜽</m:t>
                                </m:r>
                              </m:e>
                              <m:sub>
                                <m:r>
                                  <a:rPr lang="en-US" altLang="zh-CN" b="1" i="1">
                                    <a:solidFill>
                                      <a:srgbClr val="7030A0"/>
                                    </a:solidFill>
                                    <a:latin typeface="Cambria Math" panose="02040503050406030204" pitchFamily="18" charset="0"/>
                                  </a:rPr>
                                  <m:t>𝟐</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3" name="矩形 12">
                <a:extLst>
                  <a:ext uri="{FF2B5EF4-FFF2-40B4-BE49-F238E27FC236}">
                    <a16:creationId xmlns:a16="http://schemas.microsoft.com/office/drawing/2014/main" id="{B06C4279-70A4-4090-AF15-5FF3629D9B8C}"/>
                  </a:ext>
                </a:extLst>
              </p:cNvPr>
              <p:cNvSpPr>
                <a:spLocks noRot="1" noChangeAspect="1" noMove="1" noResize="1" noEditPoints="1" noAdjustHandles="1" noChangeArrowheads="1" noChangeShapeType="1" noTextEdit="1"/>
              </p:cNvSpPr>
              <p:nvPr/>
            </p:nvSpPr>
            <p:spPr>
              <a:xfrm>
                <a:off x="2633103" y="4949411"/>
                <a:ext cx="5759654" cy="491096"/>
              </a:xfrm>
              <a:prstGeom prst="rect">
                <a:avLst/>
              </a:prstGeom>
              <a:blipFill>
                <a:blip r:embed="rId9"/>
                <a:stretch>
                  <a:fillRect l="-952" t="-77500" b="-1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EEE09C7-143D-465F-9151-346806F4B254}"/>
                  </a:ext>
                </a:extLst>
              </p:cNvPr>
              <p:cNvSpPr/>
              <p:nvPr/>
            </p:nvSpPr>
            <p:spPr>
              <a:xfrm>
                <a:off x="6612711" y="2865428"/>
                <a:ext cx="2300181" cy="882165"/>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
                        <m:sSubPr>
                          <m:ctrlPr>
                            <a:rPr lang="en-US" altLang="zh-CN" b="1" i="1" smtClean="0">
                              <a:solidFill>
                                <a:prstClr val="black"/>
                              </a:solidFill>
                              <a:latin typeface="Cambria Math" panose="02040503050406030204" pitchFamily="18" charset="0"/>
                            </a:rPr>
                          </m:ctrlPr>
                        </m:sSubPr>
                        <m:e>
                          <m:r>
                            <a:rPr lang="zh-CN" altLang="en-US" b="1" i="1" smtClean="0">
                              <a:solidFill>
                                <a:prstClr val="black"/>
                              </a:solidFill>
                              <a:latin typeface="Cambria Math" panose="02040503050406030204" pitchFamily="18" charset="0"/>
                            </a:rPr>
                            <m:t>𝜸</m:t>
                          </m:r>
                        </m:e>
                        <m:sub>
                          <m:r>
                            <a:rPr lang="en-US" altLang="zh-CN" b="1" i="1" smtClean="0">
                              <a:solidFill>
                                <a:prstClr val="black"/>
                              </a:solidFill>
                              <a:latin typeface="Cambria Math" panose="02040503050406030204" pitchFamily="18" charset="0"/>
                            </a:rPr>
                            <m:t>𝒉</m:t>
                          </m:r>
                        </m:sub>
                      </m:sSub>
                      <m:r>
                        <a:rPr lang="en-US" altLang="zh-CN" b="1" i="1" smtClean="0">
                          <a:solidFill>
                            <a:prstClr val="black"/>
                          </a:solidFill>
                          <a:latin typeface="Cambria Math" panose="02040503050406030204" pitchFamily="18" charset="0"/>
                        </a:rPr>
                        <m:t>=</m:t>
                      </m:r>
                      <m:nary>
                        <m:naryPr>
                          <m:chr m:val="∑"/>
                          <m:ctrlPr>
                            <a:rPr lang="en-US" altLang="zh-CN" b="1" i="1">
                              <a:solidFill>
                                <a:prstClr val="black"/>
                              </a:solidFill>
                              <a:latin typeface="Cambria Math" panose="02040503050406030204" pitchFamily="18" charset="0"/>
                            </a:rPr>
                          </m:ctrlPr>
                        </m:naryPr>
                        <m:sub>
                          <m:r>
                            <m:rPr>
                              <m:brk m:alnAt="23"/>
                            </m:rPr>
                            <a:rPr lang="en-US" altLang="zh-CN" b="1" i="1">
                              <a:solidFill>
                                <a:prstClr val="black"/>
                              </a:solidFill>
                              <a:latin typeface="Cambria Math" panose="02040503050406030204" pitchFamily="18" charset="0"/>
                            </a:rPr>
                            <m:t>𝒊</m:t>
                          </m:r>
                          <m:r>
                            <a:rPr lang="en-US" altLang="zh-CN" b="1" i="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𝒅</m:t>
                          </m:r>
                        </m:sup>
                        <m:e>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𝒗</m:t>
                              </m:r>
                            </m:e>
                            <m:sub>
                              <m:r>
                                <a:rPr lang="en-US" altLang="zh-CN" b="1" i="1">
                                  <a:solidFill>
                                    <a:prstClr val="black"/>
                                  </a:solidFill>
                                  <a:latin typeface="Cambria Math" panose="02040503050406030204" pitchFamily="18" charset="0"/>
                                </a:rPr>
                                <m:t>𝒊𝒉</m:t>
                              </m:r>
                            </m:sub>
                          </m:sSub>
                        </m:e>
                      </m:nary>
                      <m:sSup>
                        <m:sSupPr>
                          <m:ctrlPr>
                            <a:rPr lang="en-US" altLang="zh-CN" b="1"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r>
                            <a:rPr lang="en-US" altLang="zh-CN" b="1" i="1">
                              <a:solidFill>
                                <a:prstClr val="black"/>
                              </a:solidFill>
                              <a:latin typeface="Cambria Math" panose="02040503050406030204" pitchFamily="18" charset="0"/>
                            </a:rPr>
                            <m:t>𝒊</m:t>
                          </m:r>
                        </m:sup>
                      </m:sSup>
                      <m:r>
                        <m:rPr>
                          <m:nor/>
                        </m:rPr>
                        <a:rPr lang="en-US" altLang="zh-CN" b="1" dirty="0">
                          <a:solidFill>
                            <a:prstClr val="black"/>
                          </a:solidFill>
                          <a:latin typeface="Tw Cen MT" panose="020B0602020104020603"/>
                          <a:ea typeface="宋体" panose="02010600030101010101" pitchFamily="2" charset="-122"/>
                        </a:rPr>
                        <m:t> </m:t>
                      </m:r>
                      <m:r>
                        <a:rPr lang="en-US" altLang="zh-CN" b="1" i="1" dirty="0">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𝜽</m:t>
                          </m:r>
                        </m:e>
                        <m:sub>
                          <m:r>
                            <a:rPr lang="en-US" altLang="zh-CN" b="1" i="1">
                              <a:solidFill>
                                <a:prstClr val="black"/>
                              </a:solidFill>
                              <a:latin typeface="Cambria Math" panose="02040503050406030204" pitchFamily="18" charset="0"/>
                            </a:rPr>
                            <m:t>𝟏</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4" name="矩形 13">
                <a:extLst>
                  <a:ext uri="{FF2B5EF4-FFF2-40B4-BE49-F238E27FC236}">
                    <a16:creationId xmlns:a16="http://schemas.microsoft.com/office/drawing/2014/main" id="{CEEE09C7-143D-465F-9151-346806F4B254}"/>
                  </a:ext>
                </a:extLst>
              </p:cNvPr>
              <p:cNvSpPr>
                <a:spLocks noRot="1" noChangeAspect="1" noMove="1" noResize="1" noEditPoints="1" noAdjustHandles="1" noChangeArrowheads="1" noChangeShapeType="1" noTextEdit="1"/>
              </p:cNvSpPr>
              <p:nvPr/>
            </p:nvSpPr>
            <p:spPr>
              <a:xfrm>
                <a:off x="6612711" y="2865428"/>
                <a:ext cx="2300181" cy="8821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D968F401-ED3C-46C6-A42A-72D0F02FA665}"/>
                  </a:ext>
                </a:extLst>
              </p:cNvPr>
              <p:cNvSpPr/>
              <p:nvPr/>
            </p:nvSpPr>
            <p:spPr>
              <a:xfrm>
                <a:off x="1243996" y="5755039"/>
                <a:ext cx="1080616" cy="391389"/>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𝒉</m:t>
                          </m:r>
                        </m:sub>
                        <m:sup>
                          <m:r>
                            <a:rPr lang="en-US" altLang="zh-CN" b="1" i="1">
                              <a:solidFill>
                                <a:prstClr val="black"/>
                              </a:solidFill>
                              <a:latin typeface="Cambria Math" panose="02040503050406030204" pitchFamily="18" charset="0"/>
                            </a:rPr>
                            <m:t>𝑳</m:t>
                          </m:r>
                          <m:r>
                            <a:rPr lang="en-US" altLang="zh-CN" b="1" i="1" smtClean="0">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1</m:t>
                          </m:r>
                        </m:sup>
                      </m:sSubSup>
                      <m:r>
                        <a:rPr lang="en-US" altLang="zh-CN" b="1" i="1" smtClean="0">
                          <a:solidFill>
                            <a:prstClr val="black"/>
                          </a:solidFill>
                          <a:latin typeface="Cambria Math" panose="02040503050406030204" pitchFamily="18" charset="0"/>
                          <a:ea typeface="Cambria Math" panose="02040503050406030204" pitchFamily="18" charset="0"/>
                        </a:rPr>
                        <m:t>∙</m:t>
                      </m:r>
                      <m:sSup>
                        <m:sSupPr>
                          <m:ctrlPr>
                            <a:rPr lang="en-US" altLang="zh-CN" b="1" i="1">
                              <a:solidFill>
                                <a:srgbClr val="FF33CC"/>
                              </a:solidFill>
                              <a:latin typeface="Cambria Math" panose="02040503050406030204" pitchFamily="18" charset="0"/>
                            </a:rPr>
                          </m:ctrlPr>
                        </m:sSupPr>
                        <m:e>
                          <m:r>
                            <a:rPr lang="en-US" altLang="zh-CN" b="1" i="1">
                              <a:solidFill>
                                <a:srgbClr val="FF33CC"/>
                              </a:solidFill>
                              <a:latin typeface="Cambria Math" panose="02040503050406030204" pitchFamily="18" charset="0"/>
                            </a:rPr>
                            <m:t>𝒙</m:t>
                          </m:r>
                        </m:e>
                        <m:sup>
                          <m:r>
                            <a:rPr lang="en-US" altLang="zh-CN" b="1" i="1">
                              <a:solidFill>
                                <a:srgbClr val="FF33CC"/>
                              </a:solidFill>
                              <a:latin typeface="Cambria Math" panose="02040503050406030204" pitchFamily="18" charset="0"/>
                            </a:rPr>
                            <m:t>𝒊</m:t>
                          </m:r>
                        </m:sup>
                      </m:s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6" name="矩形 15">
                <a:extLst>
                  <a:ext uri="{FF2B5EF4-FFF2-40B4-BE49-F238E27FC236}">
                    <a16:creationId xmlns:a16="http://schemas.microsoft.com/office/drawing/2014/main" id="{D968F401-ED3C-46C6-A42A-72D0F02FA665}"/>
                  </a:ext>
                </a:extLst>
              </p:cNvPr>
              <p:cNvSpPr>
                <a:spLocks noRot="1" noChangeAspect="1" noMove="1" noResize="1" noEditPoints="1" noAdjustHandles="1" noChangeArrowheads="1" noChangeShapeType="1" noTextEdit="1"/>
              </p:cNvSpPr>
              <p:nvPr/>
            </p:nvSpPr>
            <p:spPr>
              <a:xfrm>
                <a:off x="1243996" y="5755039"/>
                <a:ext cx="1080616" cy="391389"/>
              </a:xfrm>
              <a:prstGeom prst="rect">
                <a:avLst/>
              </a:prstGeom>
              <a:blipFill>
                <a:blip r:embed="rId11"/>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675652E9-17BF-44AE-BFE1-9F01ADA3F396}"/>
                  </a:ext>
                </a:extLst>
              </p:cNvPr>
              <p:cNvSpPr/>
              <p:nvPr/>
            </p:nvSpPr>
            <p:spPr>
              <a:xfrm>
                <a:off x="2584717" y="3749384"/>
                <a:ext cx="2399888"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7" name="矩形 16">
                <a:extLst>
                  <a:ext uri="{FF2B5EF4-FFF2-40B4-BE49-F238E27FC236}">
                    <a16:creationId xmlns:a16="http://schemas.microsoft.com/office/drawing/2014/main" id="{675652E9-17BF-44AE-BFE1-9F01ADA3F396}"/>
                  </a:ext>
                </a:extLst>
              </p:cNvPr>
              <p:cNvSpPr>
                <a:spLocks noRot="1" noChangeAspect="1" noMove="1" noResize="1" noEditPoints="1" noAdjustHandles="1" noChangeArrowheads="1" noChangeShapeType="1" noTextEdit="1"/>
              </p:cNvSpPr>
              <p:nvPr/>
            </p:nvSpPr>
            <p:spPr>
              <a:xfrm>
                <a:off x="2584717" y="3749384"/>
                <a:ext cx="2399888" cy="491096"/>
              </a:xfrm>
              <a:prstGeom prst="rect">
                <a:avLst/>
              </a:prstGeom>
              <a:blipFill>
                <a:blip r:embed="rId12"/>
                <a:stretch>
                  <a:fillRect l="-2030"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94275B7-4330-4858-9D87-7AE9FC66DC16}"/>
                  </a:ext>
                </a:extLst>
              </p:cNvPr>
              <p:cNvSpPr/>
              <p:nvPr/>
            </p:nvSpPr>
            <p:spPr>
              <a:xfrm>
                <a:off x="2555528" y="4342415"/>
                <a:ext cx="3749616" cy="491096"/>
              </a:xfrm>
              <a:prstGeom prst="rect">
                <a:avLst/>
              </a:prstGeom>
            </p:spPr>
            <p:txBody>
              <a:bodyPr wrap="none">
                <a:spAutoFit/>
              </a:bodyPr>
              <a:lstStyle/>
              <a:p>
                <a:pPr defTabSz="457200"/>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𝟏</m:t>
                        </m:r>
                      </m:num>
                      <m:den>
                        <m:r>
                          <a:rPr lang="en-US" altLang="zh-CN" i="1">
                            <a:solidFill>
                              <a:srgbClr val="C00000"/>
                            </a:solidFill>
                            <a:latin typeface="Cambria Math" panose="02040503050406030204" pitchFamily="18" charset="0"/>
                          </a:rPr>
                          <m:t>𝟐</m:t>
                        </m:r>
                      </m:den>
                    </m:f>
                    <m:nary>
                      <m:naryPr>
                        <m:chr m:val="∑"/>
                        <m:ctrlPr>
                          <a:rPr lang="en-US" altLang="zh-CN" i="1">
                            <a:solidFill>
                              <a:srgbClr val="C00000"/>
                            </a:solidFill>
                            <a:latin typeface="Cambria Math" panose="02040503050406030204" pitchFamily="18" charset="0"/>
                          </a:rPr>
                        </m:ctrlPr>
                      </m:naryPr>
                      <m:sub>
                        <m:r>
                          <m:rPr>
                            <m:brk m:alnAt="23"/>
                          </m:rPr>
                          <a:rPr lang="en-US" altLang="zh-CN" i="1">
                            <a:solidFill>
                              <a:srgbClr val="C00000"/>
                            </a:solidFill>
                            <a:latin typeface="Cambria Math" panose="02040503050406030204" pitchFamily="18" charset="0"/>
                          </a:rPr>
                          <m:t>𝒋</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𝟏</m:t>
                        </m:r>
                      </m:sub>
                      <m:sup>
                        <m:r>
                          <a:rPr lang="en-US" altLang="zh-CN" i="1">
                            <a:solidFill>
                              <a:srgbClr val="C00000"/>
                            </a:solidFill>
                            <a:latin typeface="Cambria Math" panose="02040503050406030204" pitchFamily="18" charset="0"/>
                          </a:rPr>
                          <m:t>𝒍</m:t>
                        </m:r>
                      </m:sup>
                      <m:e>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m:t>
                            </m:r>
                            <m:r>
                              <a:rPr lang="en-US" altLang="zh-CN" b="1" i="1">
                                <a:solidFill>
                                  <a:srgbClr val="7030A0"/>
                                </a:solidFill>
                                <a:latin typeface="Cambria Math" panose="02040503050406030204" pitchFamily="18" charset="0"/>
                              </a:rPr>
                              <m:t>𝒇</m:t>
                            </m:r>
                            <m:r>
                              <a:rPr lang="en-US" altLang="zh-CN" b="1" i="1">
                                <a:solidFill>
                                  <a:srgbClr val="7030A0"/>
                                </a:solidFill>
                                <a:latin typeface="Cambria Math" panose="02040503050406030204" pitchFamily="18" charset="0"/>
                              </a:rPr>
                              <m:t>(</m:t>
                            </m:r>
                            <m:nary>
                              <m:naryPr>
                                <m:chr m:val="∑"/>
                                <m:ctrlPr>
                                  <a:rPr lang="en-US" altLang="zh-CN" b="1" i="1">
                                    <a:solidFill>
                                      <a:srgbClr val="7030A0"/>
                                    </a:solidFill>
                                    <a:latin typeface="Cambria Math" panose="02040503050406030204" pitchFamily="18" charset="0"/>
                                  </a:rPr>
                                </m:ctrlPr>
                              </m:naryPr>
                              <m:sub>
                                <m:r>
                                  <m:rPr>
                                    <m:brk m:alnAt="23"/>
                                  </m:rPr>
                                  <a:rPr lang="en-US" altLang="zh-CN" b="1" i="1">
                                    <a:solidFill>
                                      <a:srgbClr val="7030A0"/>
                                    </a:solidFill>
                                    <a:latin typeface="Cambria Math" panose="02040503050406030204" pitchFamily="18" charset="0"/>
                                  </a:rPr>
                                  <m:t>𝒉</m:t>
                                </m:r>
                                <m:r>
                                  <a:rPr lang="en-US" altLang="zh-CN"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𝟏</m:t>
                                </m:r>
                              </m:sub>
                              <m:sup>
                                <m:r>
                                  <a:rPr lang="en-US" altLang="zh-CN" b="1" i="1">
                                    <a:solidFill>
                                      <a:srgbClr val="7030A0"/>
                                    </a:solidFill>
                                    <a:latin typeface="Cambria Math" panose="02040503050406030204" pitchFamily="18" charset="0"/>
                                  </a:rPr>
                                  <m:t>𝒒</m:t>
                                </m:r>
                              </m:sup>
                              <m:e>
                                <m:sSub>
                                  <m:sSubPr>
                                    <m:ctrlPr>
                                      <a:rPr lang="en-US"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𝒘</m:t>
                                    </m:r>
                                  </m:e>
                                  <m:sub>
                                    <m:r>
                                      <a:rPr lang="en-US" altLang="zh-CN" b="1" i="1">
                                        <a:solidFill>
                                          <a:srgbClr val="7030A0"/>
                                        </a:solidFill>
                                        <a:latin typeface="Cambria Math" panose="02040503050406030204" pitchFamily="18" charset="0"/>
                                      </a:rPr>
                                      <m:t>𝒉𝒋</m:t>
                                    </m:r>
                                  </m:sub>
                                </m:sSub>
                              </m:e>
                            </m:nary>
                            <m:r>
                              <a:rPr lang="en-US" altLang="zh-CN" b="1" i="1" smtClean="0">
                                <a:solidFill>
                                  <a:srgbClr val="7030A0"/>
                                </a:solidFill>
                                <a:latin typeface="Cambria Math" panose="02040503050406030204" pitchFamily="18" charset="0"/>
                              </a:rPr>
                              <m:t>(</m:t>
                            </m:r>
                            <m:r>
                              <a:rPr lang="en-US" altLang="zh-CN" b="1" i="1" smtClean="0">
                                <a:solidFill>
                                  <a:srgbClr val="FF33CC"/>
                                </a:solidFill>
                                <a:latin typeface="Cambria Math" panose="02040503050406030204" pitchFamily="18" charset="0"/>
                              </a:rPr>
                              <m:t>𝒇</m:t>
                            </m:r>
                            <m:r>
                              <a:rPr lang="en-US" altLang="zh-CN" b="1" i="1" smtClean="0">
                                <a:solidFill>
                                  <a:srgbClr val="FF33CC"/>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smtClean="0">
                                <a:solidFill>
                                  <a:srgbClr val="FF33CC"/>
                                </a:solidFill>
                                <a:latin typeface="Cambria Math" panose="02040503050406030204" pitchFamily="18" charset="0"/>
                              </a:rPr>
                              <m:t>)</m:t>
                            </m:r>
                            <m:r>
                              <a:rPr lang="en-US" altLang="zh-CN" b="1" i="1">
                                <a:solidFill>
                                  <a:srgbClr val="7030A0"/>
                                </a:solidFill>
                                <a:latin typeface="Cambria Math" panose="02040503050406030204" pitchFamily="18" charset="0"/>
                              </a:rPr>
                              <m:t>)</m:t>
                            </m:r>
                            <m:r>
                              <a:rPr lang="en-US" altLang="zh-CN" i="1">
                                <a:solidFill>
                                  <a:srgbClr val="C00000"/>
                                </a:solidFill>
                                <a:latin typeface="Cambria Math" panose="02040503050406030204" pitchFamily="18" charset="0"/>
                              </a:rPr>
                              <m:t>−</m:t>
                            </m:r>
                            <m:sSubSup>
                              <m:sSubSupPr>
                                <m:ctrlPr>
                                  <a:rPr lang="en-US" altLang="zh-CN" i="1">
                                    <a:solidFill>
                                      <a:srgbClr val="C00000"/>
                                    </a:solidFill>
                                    <a:latin typeface="Cambria Math" panose="02040503050406030204" pitchFamily="18" charset="0"/>
                                  </a:rPr>
                                </m:ctrlPr>
                              </m:sSubSupPr>
                              <m:e>
                                <m:r>
                                  <a:rPr lang="en-US" altLang="zh-CN" i="1">
                                    <a:solidFill>
                                      <a:srgbClr val="C00000"/>
                                    </a:solidFill>
                                    <a:latin typeface="Cambria Math" panose="02040503050406030204" pitchFamily="18" charset="0"/>
                                  </a:rPr>
                                  <m:t>𝒚</m:t>
                                </m:r>
                              </m:e>
                              <m:sub>
                                <m:r>
                                  <a:rPr lang="en-US" altLang="zh-CN" i="1">
                                    <a:solidFill>
                                      <a:srgbClr val="C00000"/>
                                    </a:solidFill>
                                    <a:latin typeface="Cambria Math" panose="02040503050406030204" pitchFamily="18" charset="0"/>
                                  </a:rPr>
                                  <m:t>𝒌</m:t>
                                </m:r>
                              </m:sub>
                              <m:sup>
                                <m:r>
                                  <a:rPr lang="en-US" altLang="zh-CN" i="1">
                                    <a:solidFill>
                                      <a:srgbClr val="C00000"/>
                                    </a:solidFill>
                                    <a:latin typeface="Cambria Math" panose="02040503050406030204" pitchFamily="18" charset="0"/>
                                  </a:rPr>
                                  <m:t>𝒋</m:t>
                                </m:r>
                              </m:sup>
                            </m:sSubSup>
                            <m:r>
                              <a:rPr lang="en-US" altLang="zh-CN" i="1">
                                <a:solidFill>
                                  <a:srgbClr val="C00000"/>
                                </a:solidFill>
                                <a:latin typeface="Cambria Math" panose="02040503050406030204" pitchFamily="18" charset="0"/>
                              </a:rPr>
                              <m:t>)</m:t>
                            </m:r>
                          </m:e>
                          <m:sup>
                            <m:r>
                              <a:rPr lang="en-US" altLang="zh-CN" i="1">
                                <a:solidFill>
                                  <a:srgbClr val="C00000"/>
                                </a:solidFill>
                                <a:latin typeface="Cambria Math" panose="02040503050406030204" pitchFamily="18" charset="0"/>
                              </a:rPr>
                              <m:t>𝟐</m:t>
                            </m:r>
                          </m:sup>
                        </m:sSup>
                      </m:e>
                    </m:nary>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8" name="矩形 17">
                <a:extLst>
                  <a:ext uri="{FF2B5EF4-FFF2-40B4-BE49-F238E27FC236}">
                    <a16:creationId xmlns:a16="http://schemas.microsoft.com/office/drawing/2014/main" id="{094275B7-4330-4858-9D87-7AE9FC66DC16}"/>
                  </a:ext>
                </a:extLst>
              </p:cNvPr>
              <p:cNvSpPr>
                <a:spLocks noRot="1" noChangeAspect="1" noMove="1" noResize="1" noEditPoints="1" noAdjustHandles="1" noChangeArrowheads="1" noChangeShapeType="1" noTextEdit="1"/>
              </p:cNvSpPr>
              <p:nvPr/>
            </p:nvSpPr>
            <p:spPr>
              <a:xfrm>
                <a:off x="2555528" y="4342415"/>
                <a:ext cx="3749616" cy="491096"/>
              </a:xfrm>
              <a:prstGeom prst="rect">
                <a:avLst/>
              </a:prstGeom>
              <a:blipFill>
                <a:blip r:embed="rId13"/>
                <a:stretch>
                  <a:fillRect l="-1301" t="-76543" b="-1271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B87A9C45-F2D8-4F7D-B92C-FEEC21879362}"/>
                  </a:ext>
                </a:extLst>
              </p:cNvPr>
              <p:cNvSpPr/>
              <p:nvPr/>
            </p:nvSpPr>
            <p:spPr>
              <a:xfrm>
                <a:off x="2949106" y="5556407"/>
                <a:ext cx="4037772"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𝒉</m:t>
                          </m:r>
                        </m:sub>
                        <m:sup>
                          <m:r>
                            <a:rPr lang="en-US" altLang="zh-CN" b="1" i="1">
                              <a:solidFill>
                                <a:prstClr val="black"/>
                              </a:solidFill>
                              <a:latin typeface="Cambria Math" panose="02040503050406030204" pitchFamily="18" charset="0"/>
                            </a:rPr>
                            <m:t>𝑳</m:t>
                          </m:r>
                          <m:r>
                            <a:rPr lang="en-US" altLang="zh-CN" b="1" i="1">
                              <a:solidFill>
                                <a:prstClr val="black"/>
                              </a:solidFill>
                              <a:latin typeface="Cambria Math" panose="02040503050406030204" pitchFamily="18" charset="0"/>
                            </a:rPr>
                            <m:t>−1</m:t>
                          </m:r>
                        </m:sup>
                      </m:sSubSup>
                      <m:r>
                        <a:rPr lang="en-US" altLang="zh-CN" b="1" i="1" smtClean="0">
                          <a:solidFill>
                            <a:prstClr val="black"/>
                          </a:solidFill>
                          <a:latin typeface="Cambria Math" panose="02040503050406030204" pitchFamily="18" charset="0"/>
                        </a:rPr>
                        <m:t>=</m:t>
                      </m:r>
                      <m:nary>
                        <m:naryPr>
                          <m:chr m:val="∑"/>
                          <m:ctrlPr>
                            <a:rPr lang="en-US" altLang="zh-CN" i="1">
                              <a:solidFill>
                                <a:prstClr val="black"/>
                              </a:solidFill>
                              <a:latin typeface="Cambria Math" panose="02040503050406030204" pitchFamily="18" charset="0"/>
                            </a:rPr>
                          </m:ctrlPr>
                        </m:naryPr>
                        <m:sub>
                          <m:r>
                            <m:rPr>
                              <m:brk m:alnAt="23"/>
                            </m:rPr>
                            <a:rPr lang="en-US" altLang="zh-CN" i="1">
                              <a:solidFill>
                                <a:prstClr val="black"/>
                              </a:solidFill>
                              <a:latin typeface="Cambria Math" panose="02040503050406030204" pitchFamily="18" charset="0"/>
                            </a:rPr>
                            <m:t>𝒋</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𝟏</m:t>
                          </m:r>
                        </m:sub>
                        <m:sup>
                          <m:r>
                            <a:rPr lang="en-US" altLang="zh-CN" i="1">
                              <a:solidFill>
                                <a:prstClr val="black"/>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a:solidFill>
                                <a:prstClr val="black"/>
                              </a:solidFill>
                              <a:latin typeface="Cambria Math" panose="02040503050406030204" pitchFamily="18" charset="0"/>
                              <a:ea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𝒘</m:t>
                              </m:r>
                            </m:e>
                            <m:sub>
                              <m:r>
                                <a:rPr lang="en-US" altLang="zh-CN" b="1" i="1">
                                  <a:solidFill>
                                    <a:prstClr val="black"/>
                                  </a:solidFill>
                                  <a:latin typeface="Cambria Math" panose="02040503050406030204" pitchFamily="18" charset="0"/>
                                </a:rPr>
                                <m:t>𝒉𝒋</m:t>
                              </m:r>
                            </m:sub>
                          </m:sSub>
                          <m:r>
                            <a:rPr lang="en-US" altLang="zh-CN" b="1" i="1">
                              <a:solidFill>
                                <a:prstClr val="black"/>
                              </a:solidFill>
                              <a:latin typeface="Cambria Math" panose="02040503050406030204" pitchFamily="18" charset="0"/>
                              <a:ea typeface="Cambria Math" panose="02040503050406030204" pitchFamily="18" charset="0"/>
                            </a:rPr>
                            <m:t>∙</m:t>
                          </m:r>
                        </m:e>
                      </m:nary>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𝟏</m:t>
                      </m:r>
                      <m:r>
                        <a:rPr lang="en-US" altLang="zh-CN" b="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9" name="矩形 18">
                <a:extLst>
                  <a:ext uri="{FF2B5EF4-FFF2-40B4-BE49-F238E27FC236}">
                    <a16:creationId xmlns:a16="http://schemas.microsoft.com/office/drawing/2014/main" id="{B87A9C45-F2D8-4F7D-B92C-FEEC21879362}"/>
                  </a:ext>
                </a:extLst>
              </p:cNvPr>
              <p:cNvSpPr>
                <a:spLocks noRot="1" noChangeAspect="1" noMove="1" noResize="1" noEditPoints="1" noAdjustHandles="1" noChangeArrowheads="1" noChangeShapeType="1" noTextEdit="1"/>
              </p:cNvSpPr>
              <p:nvPr/>
            </p:nvSpPr>
            <p:spPr>
              <a:xfrm>
                <a:off x="2949106" y="5556407"/>
                <a:ext cx="4037772" cy="9176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08FE97-C904-419C-959B-2A9FCC36017A}"/>
                  </a:ext>
                </a:extLst>
              </p:cNvPr>
              <p:cNvSpPr/>
              <p:nvPr/>
            </p:nvSpPr>
            <p:spPr>
              <a:xfrm>
                <a:off x="398582" y="2281741"/>
                <a:ext cx="5892539" cy="677814"/>
              </a:xfrm>
              <a:prstGeom prst="rect">
                <a:avLst/>
              </a:prstGeom>
            </p:spPr>
            <p:txBody>
              <a:bodyPr wrap="square">
                <a:spAutoFit/>
              </a:bodyPr>
              <a:lstStyle/>
              <a:p>
                <a:pPr defTabSz="457200"/>
                <a14:m>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𝑳</m:t>
                        </m:r>
                      </m:num>
                      <m:den>
                        <m:r>
                          <a:rPr lang="zh-CN" altLang="en-US"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00"/>
                            </a:solidFill>
                            <a:latin typeface="Cambria Math" panose="02040503050406030204" pitchFamily="18" charset="0"/>
                          </a:rPr>
                        </m:ctrlPr>
                      </m:fPr>
                      <m:num>
                        <m:r>
                          <a:rPr lang="zh-CN" altLang="en-US" i="1">
                            <a:solidFill>
                              <a:srgbClr val="FF3300"/>
                            </a:solidFill>
                            <a:latin typeface="Cambria Math" panose="02040503050406030204" pitchFamily="18" charset="0"/>
                          </a:rPr>
                          <m:t>𝝏</m:t>
                        </m:r>
                        <m:sSubSup>
                          <m:sSubSupPr>
                            <m:ctrlPr>
                              <a:rPr lang="en-US" altLang="zh-CN" i="1">
                                <a:solidFill>
                                  <a:srgbClr val="FF3300"/>
                                </a:solidFill>
                                <a:latin typeface="Cambria Math" panose="02040503050406030204" pitchFamily="18" charset="0"/>
                              </a:rPr>
                            </m:ctrlPr>
                          </m:sSubSupPr>
                          <m:e>
                            <m:acc>
                              <m:accPr>
                                <m:chr m:val="̂"/>
                                <m:ctrlPr>
                                  <a:rPr lang="en-US" altLang="zh-CN" i="1">
                                    <a:solidFill>
                                      <a:srgbClr val="FF3300"/>
                                    </a:solidFill>
                                    <a:latin typeface="Cambria Math" panose="02040503050406030204" pitchFamily="18" charset="0"/>
                                  </a:rPr>
                                </m:ctrlPr>
                              </m:accPr>
                              <m:e>
                                <m:r>
                                  <a:rPr lang="en-US" altLang="zh-CN" i="1">
                                    <a:solidFill>
                                      <a:srgbClr val="FF3300"/>
                                    </a:solidFill>
                                    <a:latin typeface="Cambria Math" panose="02040503050406030204" pitchFamily="18" charset="0"/>
                                  </a:rPr>
                                  <m:t>𝒚</m:t>
                                </m:r>
                              </m:e>
                            </m:acc>
                          </m:e>
                          <m:sub>
                            <m:r>
                              <a:rPr lang="en-US" altLang="zh-CN" i="1">
                                <a:solidFill>
                                  <a:srgbClr val="FF3300"/>
                                </a:solidFill>
                                <a:latin typeface="Cambria Math" panose="02040503050406030204" pitchFamily="18" charset="0"/>
                              </a:rPr>
                              <m:t>𝒌</m:t>
                            </m:r>
                          </m:sub>
                          <m:sup>
                            <m:r>
                              <a:rPr lang="en-US" altLang="zh-CN" i="1">
                                <a:solidFill>
                                  <a:srgbClr val="FF3300"/>
                                </a:solidFill>
                                <a:latin typeface="Cambria Math" panose="02040503050406030204" pitchFamily="18" charset="0"/>
                              </a:rPr>
                              <m:t>𝒋</m:t>
                            </m:r>
                          </m:sup>
                        </m:sSubSup>
                      </m:num>
                      <m:den>
                        <m:r>
                          <a:rPr lang="zh-CN" altLang="en-US" i="1">
                            <a:solidFill>
                              <a:srgbClr val="FF3300"/>
                            </a:solidFill>
                            <a:latin typeface="Cambria Math" panose="02040503050406030204" pitchFamily="18" charset="0"/>
                          </a:rPr>
                          <m:t>𝝏</m:t>
                        </m:r>
                        <m:sSub>
                          <m:sSubPr>
                            <m:ctrlPr>
                              <a:rPr lang="en-US" altLang="zh-CN" i="1">
                                <a:solidFill>
                                  <a:srgbClr val="FF3300"/>
                                </a:solidFill>
                                <a:latin typeface="Cambria Math" panose="02040503050406030204" pitchFamily="18" charset="0"/>
                              </a:rPr>
                            </m:ctrlPr>
                          </m:sSubPr>
                          <m:e>
                            <m:r>
                              <a:rPr lang="zh-CN" altLang="en-US" i="1">
                                <a:solidFill>
                                  <a:srgbClr val="FF3300"/>
                                </a:solidFill>
                                <a:latin typeface="Cambria Math" panose="02040503050406030204" pitchFamily="18" charset="0"/>
                              </a:rPr>
                              <m:t>𝛽</m:t>
                            </m:r>
                          </m:e>
                          <m:sub>
                            <m:r>
                              <a:rPr lang="en-US" altLang="zh-CN" i="1">
                                <a:solidFill>
                                  <a:srgbClr val="FF3300"/>
                                </a:solidFill>
                                <a:latin typeface="Cambria Math" panose="02040503050406030204" pitchFamily="18" charset="0"/>
                              </a:rPr>
                              <m:t>𝒋</m:t>
                            </m:r>
                          </m:sub>
                        </m:sSub>
                      </m:den>
                    </m:f>
                    <m:r>
                      <a:rPr lang="en-US" altLang="zh-CN" i="1">
                        <a:solidFill>
                          <a:srgbClr val="C00000"/>
                        </a:solidFill>
                        <a:latin typeface="Cambria Math" panose="02040503050406030204" pitchFamily="18" charset="0"/>
                        <a:ea typeface="Cambria Math" panose="02040503050406030204" pitchFamily="18" charset="0"/>
                      </a:rPr>
                      <m:t>∙</m:t>
                    </m:r>
                    <m:f>
                      <m:fPr>
                        <m:ctrlPr>
                          <a:rPr lang="en-US" altLang="zh-CN" i="1">
                            <a:solidFill>
                              <a:srgbClr val="FF33CC"/>
                            </a:solidFill>
                            <a:latin typeface="Cambria Math" panose="02040503050406030204" pitchFamily="18" charset="0"/>
                            <a:ea typeface="Cambria Math" panose="02040503050406030204" pitchFamily="18" charset="0"/>
                          </a:rPr>
                        </m:ctrlPr>
                      </m:fPr>
                      <m:num>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zh-CN" altLang="en-US" i="1">
                                <a:solidFill>
                                  <a:srgbClr val="FF33CC"/>
                                </a:solidFill>
                                <a:latin typeface="Cambria Math" panose="02040503050406030204" pitchFamily="18" charset="0"/>
                              </a:rPr>
                              <m:t>𝛽</m:t>
                            </m:r>
                          </m:e>
                          <m:sub>
                            <m:r>
                              <a:rPr lang="en-US" altLang="zh-CN" i="1">
                                <a:solidFill>
                                  <a:srgbClr val="FF33CC"/>
                                </a:solidFill>
                                <a:latin typeface="Cambria Math" panose="02040503050406030204" pitchFamily="18" charset="0"/>
                              </a:rPr>
                              <m:t>𝒋</m:t>
                            </m:r>
                          </m:sub>
                        </m:sSub>
                      </m:num>
                      <m:den>
                        <m:r>
                          <a:rPr lang="zh-CN" altLang="en-US" i="1">
                            <a:solidFill>
                              <a:srgbClr val="FF33CC"/>
                            </a:solidFill>
                            <a:latin typeface="Cambria Math" panose="02040503050406030204" pitchFamily="18" charset="0"/>
                          </a:rPr>
                          <m:t>𝝏</m:t>
                        </m:r>
                        <m:sSub>
                          <m:sSubPr>
                            <m:ctrlPr>
                              <a:rPr lang="en-US" altLang="zh-CN" i="1">
                                <a:solidFill>
                                  <a:srgbClr val="FF33CC"/>
                                </a:solidFill>
                                <a:latin typeface="Cambria Math" panose="02040503050406030204" pitchFamily="18" charset="0"/>
                              </a:rPr>
                            </m:ctrlPr>
                          </m:sSubPr>
                          <m:e>
                            <m:r>
                              <a:rPr lang="en-US" altLang="zh-CN" i="1">
                                <a:solidFill>
                                  <a:srgbClr val="FF33CC"/>
                                </a:solidFill>
                                <a:latin typeface="Cambria Math" panose="02040503050406030204" pitchFamily="18" charset="0"/>
                              </a:rPr>
                              <m:t>𝒘</m:t>
                            </m:r>
                          </m:e>
                          <m:sub>
                            <m:r>
                              <a:rPr lang="en-US" altLang="zh-CN" i="1">
                                <a:solidFill>
                                  <a:srgbClr val="FF33CC"/>
                                </a:solidFill>
                                <a:latin typeface="Cambria Math" panose="02040503050406030204" pitchFamily="18" charset="0"/>
                              </a:rPr>
                              <m:t>𝒉𝒋</m:t>
                            </m:r>
                          </m:sub>
                        </m:sSub>
                      </m:den>
                    </m:f>
                    <m:r>
                      <a:rPr lang="en-US" altLang="zh-CN" i="1">
                        <a:solidFill>
                          <a:srgbClr val="C00000"/>
                        </a:solidFill>
                        <a:latin typeface="Cambria Math" panose="02040503050406030204" pitchFamily="18" charset="0"/>
                      </a:rPr>
                      <m:t>=</m:t>
                    </m:r>
                  </m:oMath>
                </a14:m>
                <a:r>
                  <a:rPr lang="en-US" altLang="zh-CN" dirty="0">
                    <a:solidFill>
                      <a:srgbClr val="C00000"/>
                    </a:solidFill>
                    <a:latin typeface="Tw Cen MT" panose="020B0602020104020603"/>
                    <a:ea typeface="宋体" panose="02010600030101010101" pitchFamily="2" charset="-122"/>
                  </a:rPr>
                  <a:t> </a:t>
                </a:r>
                <a14:m>
                  <m:oMath xmlns:m="http://schemas.openxmlformats.org/officeDocument/2006/math">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r>
                          <a:rPr lang="en-US" altLang="zh-CN" i="1">
                            <a:solidFill>
                              <a:srgbClr val="0070C0"/>
                            </a:solidFill>
                            <a:latin typeface="Cambria Math" panose="02040503050406030204" pitchFamily="18" charset="0"/>
                          </a:rPr>
                          <m:t>𝒚</m:t>
                        </m:r>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 </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FF33CC"/>
                            </a:solidFill>
                            <a:latin typeface="Cambria Math" panose="02040503050406030204" pitchFamily="18" charset="0"/>
                          </a:rPr>
                        </m:ctrlPr>
                      </m:sSubPr>
                      <m:e>
                        <m:r>
                          <a:rPr lang="zh-CN" altLang="en-US" b="1" i="1">
                            <a:solidFill>
                              <a:srgbClr val="FF33CC"/>
                            </a:solidFill>
                            <a:latin typeface="Cambria Math" panose="02040503050406030204" pitchFamily="18" charset="0"/>
                          </a:rPr>
                          <m:t>𝜶</m:t>
                        </m:r>
                      </m:e>
                      <m:sub>
                        <m:r>
                          <a:rPr lang="en-US" altLang="zh-CN" b="1" i="1">
                            <a:solidFill>
                              <a:srgbClr val="FF33CC"/>
                            </a:solidFill>
                            <a:latin typeface="Cambria Math" panose="02040503050406030204" pitchFamily="18" charset="0"/>
                          </a:rPr>
                          <m:t>𝒉</m:t>
                        </m:r>
                      </m:sub>
                    </m:sSub>
                  </m:oMath>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0" name="矩形 19">
                <a:extLst>
                  <a:ext uri="{FF2B5EF4-FFF2-40B4-BE49-F238E27FC236}">
                    <a16:creationId xmlns:a16="http://schemas.microsoft.com/office/drawing/2014/main" id="{5508FE97-C904-419C-959B-2A9FCC36017A}"/>
                  </a:ext>
                </a:extLst>
              </p:cNvPr>
              <p:cNvSpPr>
                <a:spLocks noRot="1" noChangeAspect="1" noMove="1" noResize="1" noEditPoints="1" noAdjustHandles="1" noChangeArrowheads="1" noChangeShapeType="1" noTextEdit="1"/>
              </p:cNvSpPr>
              <p:nvPr/>
            </p:nvSpPr>
            <p:spPr>
              <a:xfrm>
                <a:off x="398582" y="2281741"/>
                <a:ext cx="5892539" cy="677814"/>
              </a:xfrm>
              <a:prstGeom prst="rect">
                <a:avLst/>
              </a:prstGeom>
              <a:blipFill>
                <a:blip r:embed="rId15"/>
                <a:stretch>
                  <a:fillRect/>
                </a:stretch>
              </a:blipFill>
            </p:spPr>
            <p:txBody>
              <a:bodyPr/>
              <a:lstStyle/>
              <a:p>
                <a:r>
                  <a:rPr lang="zh-CN" altLang="en-US">
                    <a:noFill/>
                  </a:rPr>
                  <a:t> </a:t>
                </a:r>
              </a:p>
            </p:txBody>
          </p:sp>
        </mc:Fallback>
      </mc:AlternateContent>
      <p:sp>
        <p:nvSpPr>
          <p:cNvPr id="21" name="矩形: 圆角 20">
            <a:extLst>
              <a:ext uri="{FF2B5EF4-FFF2-40B4-BE49-F238E27FC236}">
                <a16:creationId xmlns:a16="http://schemas.microsoft.com/office/drawing/2014/main" id="{3DEC5652-D7E3-4B30-B760-BD235871C770}"/>
              </a:ext>
            </a:extLst>
          </p:cNvPr>
          <p:cNvSpPr/>
          <p:nvPr/>
        </p:nvSpPr>
        <p:spPr>
          <a:xfrm>
            <a:off x="2753032" y="2349910"/>
            <a:ext cx="2900516" cy="609600"/>
          </a:xfrm>
          <a:prstGeom prst="roundRect">
            <a:avLst/>
          </a:prstGeom>
          <a:noFill/>
          <a:ln w="31750" cap="flat" cmpd="sng" algn="ctr">
            <a:solidFill>
              <a:sysClr val="windowText" lastClr="000000"/>
            </a:solidFill>
            <a:prstDash val="solid"/>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F70C151-0122-4573-A078-1B1B3F722E20}"/>
                  </a:ext>
                </a:extLst>
              </p:cNvPr>
              <p:cNvSpPr txBox="1"/>
              <p:nvPr/>
            </p:nvSpPr>
            <p:spPr>
              <a:xfrm>
                <a:off x="4306529" y="2991597"/>
                <a:ext cx="334451" cy="36798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BF70C151-0122-4573-A078-1B1B3F722E20}"/>
                  </a:ext>
                </a:extLst>
              </p:cNvPr>
              <p:cNvSpPr txBox="1">
                <a:spLocks noRot="1" noChangeAspect="1" noMove="1" noResize="1" noEditPoints="1" noAdjustHandles="1" noChangeArrowheads="1" noChangeShapeType="1" noTextEdit="1"/>
              </p:cNvSpPr>
              <p:nvPr/>
            </p:nvSpPr>
            <p:spPr>
              <a:xfrm>
                <a:off x="4306529" y="2991597"/>
                <a:ext cx="334451" cy="367986"/>
              </a:xfrm>
              <a:prstGeom prst="rect">
                <a:avLst/>
              </a:prstGeom>
              <a:blipFill>
                <a:blip r:embed="rId16"/>
                <a:stretch>
                  <a:fillRect l="-16364" r="-7273" b="-25000"/>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1F5E8614-B45C-4F9A-B893-47CF65477AF2}"/>
              </a:ext>
            </a:extLst>
          </p:cNvPr>
          <p:cNvPicPr>
            <a:picLocks noChangeAspect="1"/>
          </p:cNvPicPr>
          <p:nvPr/>
        </p:nvPicPr>
        <p:blipFill>
          <a:blip r:embed="rId17"/>
          <a:stretch>
            <a:fillRect/>
          </a:stretch>
        </p:blipFill>
        <p:spPr>
          <a:xfrm>
            <a:off x="3404755" y="123573"/>
            <a:ext cx="3588423" cy="1905357"/>
          </a:xfrm>
          <a:prstGeom prst="rect">
            <a:avLst/>
          </a:prstGeom>
        </p:spPr>
      </p:pic>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5804D08B-F574-4376-9521-5CA718678ACC}"/>
                  </a:ext>
                </a:extLst>
              </p:cNvPr>
              <p:cNvSpPr/>
              <p:nvPr/>
            </p:nvSpPr>
            <p:spPr>
              <a:xfrm>
                <a:off x="6978442" y="582153"/>
                <a:ext cx="1040606" cy="395621"/>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prstClr val="black">
                              <a:lumMod val="95000"/>
                              <a:lumOff val="5000"/>
                            </a:prstClr>
                          </a:solidFill>
                          <a:latin typeface="Cambria Math" panose="02040503050406030204" pitchFamily="18" charset="0"/>
                        </a:rPr>
                        <m:t>=</m:t>
                      </m:r>
                      <m:r>
                        <a:rPr lang="en-US" altLang="zh-CN" b="1" i="1" smtClean="0">
                          <a:solidFill>
                            <a:prstClr val="black">
                              <a:lumMod val="95000"/>
                              <a:lumOff val="5000"/>
                            </a:prstClr>
                          </a:solidFill>
                          <a:latin typeface="Cambria Math" panose="02040503050406030204" pitchFamily="18" charset="0"/>
                        </a:rPr>
                        <m:t>𝒇</m:t>
                      </m:r>
                      <m:r>
                        <a:rPr lang="en-US" altLang="zh-CN" b="1" i="1" smtClean="0">
                          <a:solidFill>
                            <a:prstClr val="black">
                              <a:lumMod val="95000"/>
                              <a:lumOff val="5000"/>
                            </a:prstClr>
                          </a:solidFill>
                          <a:latin typeface="Cambria Math" panose="02040503050406030204" pitchFamily="18" charset="0"/>
                        </a:rPr>
                        <m:t>(</m:t>
                      </m:r>
                      <m:sSub>
                        <m:sSubPr>
                          <m:ctrlPr>
                            <a:rPr lang="en-US" altLang="zh-CN" b="1" i="1" smtClean="0">
                              <a:solidFill>
                                <a:prstClr val="black">
                                  <a:lumMod val="95000"/>
                                  <a:lumOff val="5000"/>
                                </a:prstClr>
                              </a:solidFill>
                              <a:latin typeface="Cambria Math" panose="02040503050406030204" pitchFamily="18" charset="0"/>
                            </a:rPr>
                          </m:ctrlPr>
                        </m:sSubPr>
                        <m:e>
                          <m:r>
                            <a:rPr lang="en-US" altLang="zh-CN" b="1" i="1" smtClean="0">
                              <a:solidFill>
                                <a:prstClr val="black">
                                  <a:lumMod val="95000"/>
                                  <a:lumOff val="5000"/>
                                </a:prstClr>
                              </a:solidFill>
                              <a:latin typeface="Cambria Math" panose="02040503050406030204" pitchFamily="18" charset="0"/>
                            </a:rPr>
                            <m:t>𝜷</m:t>
                          </m:r>
                        </m:e>
                        <m:sub>
                          <m:r>
                            <a:rPr lang="en-US" altLang="zh-CN" b="1" i="1" smtClean="0">
                              <a:solidFill>
                                <a:prstClr val="black">
                                  <a:lumMod val="95000"/>
                                  <a:lumOff val="5000"/>
                                </a:prstClr>
                              </a:solidFill>
                              <a:latin typeface="Cambria Math" panose="02040503050406030204" pitchFamily="18" charset="0"/>
                            </a:rPr>
                            <m:t>𝒋</m:t>
                          </m:r>
                        </m:sub>
                      </m:sSub>
                      <m:r>
                        <a:rPr lang="en-US" altLang="zh-CN" b="1" i="1" smtClean="0">
                          <a:solidFill>
                            <a:prstClr val="black">
                              <a:lumMod val="95000"/>
                              <a:lumOff val="5000"/>
                            </a:prstClr>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3" name="矩形 22">
                <a:extLst>
                  <a:ext uri="{FF2B5EF4-FFF2-40B4-BE49-F238E27FC236}">
                    <a16:creationId xmlns:a16="http://schemas.microsoft.com/office/drawing/2014/main" id="{5804D08B-F574-4376-9521-5CA718678ACC}"/>
                  </a:ext>
                </a:extLst>
              </p:cNvPr>
              <p:cNvSpPr>
                <a:spLocks noRot="1" noChangeAspect="1" noMove="1" noResize="1" noEditPoints="1" noAdjustHandles="1" noChangeArrowheads="1" noChangeShapeType="1" noTextEdit="1"/>
              </p:cNvSpPr>
              <p:nvPr/>
            </p:nvSpPr>
            <p:spPr>
              <a:xfrm>
                <a:off x="6978442" y="582153"/>
                <a:ext cx="1040606" cy="395621"/>
              </a:xfrm>
              <a:prstGeom prst="rect">
                <a:avLst/>
              </a:prstGeom>
              <a:blipFill>
                <a:blip r:embed="rId18"/>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64F68894-35DC-40E0-956B-ACA76F256BA6}"/>
                  </a:ext>
                </a:extLst>
              </p:cNvPr>
              <p:cNvSpPr/>
              <p:nvPr/>
            </p:nvSpPr>
            <p:spPr>
              <a:xfrm>
                <a:off x="6970832" y="1380943"/>
                <a:ext cx="1063048" cy="369332"/>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prstClr val="black">
                              <a:lumMod val="95000"/>
                              <a:lumOff val="5000"/>
                            </a:prstClr>
                          </a:solidFill>
                          <a:latin typeface="Cambria Math" panose="02040503050406030204" pitchFamily="18" charset="0"/>
                        </a:rPr>
                        <m:t>=</m:t>
                      </m:r>
                      <m:r>
                        <a:rPr lang="en-US" altLang="zh-CN" b="1" i="1" smtClean="0">
                          <a:solidFill>
                            <a:prstClr val="black">
                              <a:lumMod val="95000"/>
                              <a:lumOff val="5000"/>
                            </a:prstClr>
                          </a:solidFill>
                          <a:latin typeface="Cambria Math" panose="02040503050406030204" pitchFamily="18" charset="0"/>
                        </a:rPr>
                        <m:t>𝒇</m:t>
                      </m:r>
                      <m:r>
                        <a:rPr lang="en-US" altLang="zh-CN" b="1" i="1" smtClean="0">
                          <a:solidFill>
                            <a:prstClr val="black">
                              <a:lumMod val="95000"/>
                              <a:lumOff val="5000"/>
                            </a:prstClr>
                          </a:solidFill>
                          <a:latin typeface="Cambria Math" panose="02040503050406030204" pitchFamily="18" charset="0"/>
                        </a:rPr>
                        <m:t>(</m:t>
                      </m:r>
                      <m:sSub>
                        <m:sSubPr>
                          <m:ctrlPr>
                            <a:rPr lang="en-US" altLang="zh-CN" b="1" i="1" smtClean="0">
                              <a:solidFill>
                                <a:prstClr val="black">
                                  <a:lumMod val="95000"/>
                                  <a:lumOff val="5000"/>
                                </a:prstClr>
                              </a:solidFill>
                              <a:latin typeface="Cambria Math" panose="02040503050406030204" pitchFamily="18" charset="0"/>
                            </a:rPr>
                          </m:ctrlPr>
                        </m:sSubPr>
                        <m:e>
                          <m:r>
                            <a:rPr lang="en-US" altLang="zh-CN" b="1" i="1" smtClean="0">
                              <a:solidFill>
                                <a:prstClr val="black">
                                  <a:lumMod val="95000"/>
                                  <a:lumOff val="5000"/>
                                </a:prstClr>
                              </a:solidFill>
                              <a:latin typeface="Cambria Math" panose="02040503050406030204" pitchFamily="18" charset="0"/>
                            </a:rPr>
                            <m:t>𝜸</m:t>
                          </m:r>
                        </m:e>
                        <m:sub>
                          <m:r>
                            <a:rPr lang="en-US" altLang="zh-CN" b="1" i="1" smtClean="0">
                              <a:solidFill>
                                <a:prstClr val="black">
                                  <a:lumMod val="95000"/>
                                  <a:lumOff val="5000"/>
                                </a:prstClr>
                              </a:solidFill>
                              <a:latin typeface="Cambria Math" panose="02040503050406030204" pitchFamily="18" charset="0"/>
                            </a:rPr>
                            <m:t>𝒉</m:t>
                          </m:r>
                        </m:sub>
                      </m:sSub>
                      <m:r>
                        <a:rPr lang="en-US" altLang="zh-CN" b="1" i="1" smtClean="0">
                          <a:solidFill>
                            <a:prstClr val="black">
                              <a:lumMod val="95000"/>
                              <a:lumOff val="5000"/>
                            </a:prstClr>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24" name="矩形 23">
                <a:extLst>
                  <a:ext uri="{FF2B5EF4-FFF2-40B4-BE49-F238E27FC236}">
                    <a16:creationId xmlns:a16="http://schemas.microsoft.com/office/drawing/2014/main" id="{64F68894-35DC-40E0-956B-ACA76F256BA6}"/>
                  </a:ext>
                </a:extLst>
              </p:cNvPr>
              <p:cNvSpPr>
                <a:spLocks noRot="1" noChangeAspect="1" noMove="1" noResize="1" noEditPoints="1" noAdjustHandles="1" noChangeArrowheads="1" noChangeShapeType="1" noTextEdit="1"/>
              </p:cNvSpPr>
              <p:nvPr/>
            </p:nvSpPr>
            <p:spPr>
              <a:xfrm>
                <a:off x="6970832" y="1380943"/>
                <a:ext cx="1063048" cy="369332"/>
              </a:xfrm>
              <a:prstGeom prst="rect">
                <a:avLst/>
              </a:prstGeom>
              <a:blipFill>
                <a:blip r:embed="rId19"/>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9058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D2D5F5E-CC22-4B6F-9383-92CADF2C265A}"/>
                  </a:ext>
                </a:extLst>
              </p:cNvPr>
              <p:cNvSpPr txBox="1"/>
              <p:nvPr/>
            </p:nvSpPr>
            <p:spPr>
              <a:xfrm>
                <a:off x="3085599" y="1172880"/>
                <a:ext cx="3568413" cy="38709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zh-CN" altLang="en-US" sz="2000" b="1" i="1">
                              <a:solidFill>
                                <a:prstClr val="black"/>
                              </a:solidFill>
                              <a:latin typeface="Cambria Math" panose="02040503050406030204" pitchFamily="18" charset="0"/>
                            </a:rPr>
                            <m:t>𝜹</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𝑳</m:t>
                          </m:r>
                        </m:sup>
                      </m:sSubSup>
                      <m:r>
                        <a:rPr lang="en-US" altLang="zh-CN" sz="2000" b="1" i="1" smtClean="0">
                          <a:solidFill>
                            <a:prstClr val="black"/>
                          </a:solidFill>
                          <a:latin typeface="Cambria Math" panose="02040503050406030204" pitchFamily="18" charset="0"/>
                        </a:rPr>
                        <m:t>=</m:t>
                      </m:r>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r>
                            <a:rPr lang="en-US" altLang="zh-CN" i="1">
                              <a:solidFill>
                                <a:srgbClr val="0070C0"/>
                              </a:solidFill>
                              <a:latin typeface="Cambria Math" panose="02040503050406030204" pitchFamily="18" charset="0"/>
                            </a:rPr>
                            <m:t>𝒚</m:t>
                          </m:r>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 </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00B050"/>
                          </a:solidFill>
                          <a:latin typeface="Cambria Math" panose="02040503050406030204" pitchFamily="18" charset="0"/>
                          <a:ea typeface="Cambria Math" panose="02040503050406030204" pitchFamily="18" charset="0"/>
                        </a:rPr>
                        <m:t>𝒇</m:t>
                      </m:r>
                      <m:r>
                        <a:rPr lang="en-US" altLang="zh-CN" b="1" i="1">
                          <a:solidFill>
                            <a:srgbClr val="00B050"/>
                          </a:solidFill>
                          <a:latin typeface="Cambria Math" panose="02040503050406030204" pitchFamily="18" charset="0"/>
                          <a:ea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𝟏</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𝒇</m:t>
                      </m:r>
                      <m:r>
                        <a:rPr lang="en-US" altLang="zh-CN" b="1" i="1">
                          <a:solidFill>
                            <a:srgbClr val="00B050"/>
                          </a:solidFill>
                          <a:latin typeface="Cambria Math" panose="02040503050406030204" pitchFamily="18" charset="0"/>
                        </a:rPr>
                        <m:t>(</m:t>
                      </m:r>
                      <m:sSub>
                        <m:sSubPr>
                          <m:ctrlPr>
                            <a:rPr lang="en-US" altLang="zh-CN" b="1" i="1">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𝜷</m:t>
                          </m:r>
                        </m:e>
                        <m:sub>
                          <m:r>
                            <a:rPr lang="en-US" altLang="zh-CN" b="1" i="1">
                              <a:solidFill>
                                <a:srgbClr val="00B050"/>
                              </a:solidFill>
                              <a:latin typeface="Cambria Math" panose="02040503050406030204" pitchFamily="18" charset="0"/>
                            </a:rPr>
                            <m:t>𝒋</m:t>
                          </m:r>
                        </m:sub>
                      </m:sSub>
                      <m:r>
                        <a:rPr lang="en-US" altLang="zh-CN" b="1" i="1">
                          <a:solidFill>
                            <a:srgbClr val="00B050"/>
                          </a:solidFill>
                          <a:latin typeface="Cambria Math" panose="02040503050406030204" pitchFamily="18" charset="0"/>
                        </a:rPr>
                        <m:t>))</m:t>
                      </m:r>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 name="文本框 5">
                <a:extLst>
                  <a:ext uri="{FF2B5EF4-FFF2-40B4-BE49-F238E27FC236}">
                    <a16:creationId xmlns:a16="http://schemas.microsoft.com/office/drawing/2014/main" id="{CD2D5F5E-CC22-4B6F-9383-92CADF2C265A}"/>
                  </a:ext>
                </a:extLst>
              </p:cNvPr>
              <p:cNvSpPr txBox="1">
                <a:spLocks noRot="1" noChangeAspect="1" noMove="1" noResize="1" noEditPoints="1" noAdjustHandles="1" noChangeArrowheads="1" noChangeShapeType="1" noTextEdit="1"/>
              </p:cNvSpPr>
              <p:nvPr/>
            </p:nvSpPr>
            <p:spPr>
              <a:xfrm>
                <a:off x="3085599" y="1172880"/>
                <a:ext cx="3568413" cy="387094"/>
              </a:xfrm>
              <a:prstGeom prst="rect">
                <a:avLst/>
              </a:prstGeom>
              <a:blipFill>
                <a:blip r:embed="rId4"/>
                <a:stretch>
                  <a:fillRect l="-1195" t="-1563" r="-1706" b="-23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6B8D57D-A703-4E87-8425-B06307B56F21}"/>
                  </a:ext>
                </a:extLst>
              </p:cNvPr>
              <p:cNvSpPr/>
              <p:nvPr/>
            </p:nvSpPr>
            <p:spPr>
              <a:xfrm>
                <a:off x="551584" y="1091607"/>
                <a:ext cx="1778757" cy="701154"/>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𝒘</m:t>
                              </m:r>
                            </m:e>
                            <m:sub>
                              <m:r>
                                <a:rPr lang="en-US" altLang="zh-CN" i="1">
                                  <a:solidFill>
                                    <a:srgbClr val="C00000"/>
                                  </a:solidFill>
                                  <a:latin typeface="Cambria Math" panose="02040503050406030204" pitchFamily="18" charset="0"/>
                                </a:rPr>
                                <m:t>𝒉𝒋</m:t>
                              </m:r>
                            </m:sub>
                          </m:sSub>
                        </m:den>
                      </m:f>
                      <m:r>
                        <a:rPr lang="en-US" altLang="zh-CN" i="1" smtClean="0">
                          <a:solidFill>
                            <a:srgbClr val="C00000"/>
                          </a:solidFill>
                          <a:latin typeface="Cambria Math" panose="02040503050406030204" pitchFamily="18" charset="0"/>
                        </a:rPr>
                        <m:t>=</m:t>
                      </m:r>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FF33CC"/>
                              </a:solidFill>
                              <a:latin typeface="Cambria Math" panose="02040503050406030204" pitchFamily="18" charset="0"/>
                            </a:rPr>
                          </m:ctrlPr>
                        </m:sSubPr>
                        <m:e>
                          <m:r>
                            <a:rPr lang="zh-CN" altLang="en-US" b="1" i="1">
                              <a:solidFill>
                                <a:srgbClr val="FF33CC"/>
                              </a:solidFill>
                              <a:latin typeface="Cambria Math" panose="02040503050406030204" pitchFamily="18" charset="0"/>
                            </a:rPr>
                            <m:t>𝜶</m:t>
                          </m:r>
                        </m:e>
                        <m:sub>
                          <m:r>
                            <a:rPr lang="en-US" altLang="zh-CN" b="1" i="1">
                              <a:solidFill>
                                <a:srgbClr val="FF33CC"/>
                              </a:solidFill>
                              <a:latin typeface="Cambria Math" panose="02040503050406030204" pitchFamily="18" charset="0"/>
                            </a:rPr>
                            <m:t>𝒉</m:t>
                          </m:r>
                        </m:sub>
                      </m:sSub>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8" name="矩形 7">
                <a:extLst>
                  <a:ext uri="{FF2B5EF4-FFF2-40B4-BE49-F238E27FC236}">
                    <a16:creationId xmlns:a16="http://schemas.microsoft.com/office/drawing/2014/main" id="{E6B8D57D-A703-4E87-8425-B06307B56F21}"/>
                  </a:ext>
                </a:extLst>
              </p:cNvPr>
              <p:cNvSpPr>
                <a:spLocks noRot="1" noChangeAspect="1" noMove="1" noResize="1" noEditPoints="1" noAdjustHandles="1" noChangeArrowheads="1" noChangeShapeType="1" noTextEdit="1"/>
              </p:cNvSpPr>
              <p:nvPr/>
            </p:nvSpPr>
            <p:spPr>
              <a:xfrm>
                <a:off x="551584" y="1091607"/>
                <a:ext cx="1778757" cy="701154"/>
              </a:xfrm>
              <a:prstGeom prst="rect">
                <a:avLst/>
              </a:prstGeom>
              <a:blipFill>
                <a:blip r:embed="rId5"/>
                <a:stretch>
                  <a:fillRect/>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F4C5B8DD-4B31-461B-A8CB-75DA072AF0E3}"/>
              </a:ext>
            </a:extLst>
          </p:cNvPr>
          <p:cNvSpPr/>
          <p:nvPr/>
        </p:nvSpPr>
        <p:spPr>
          <a:xfrm>
            <a:off x="5322404" y="4686894"/>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1" name="椭圆 10">
            <a:extLst>
              <a:ext uri="{FF2B5EF4-FFF2-40B4-BE49-F238E27FC236}">
                <a16:creationId xmlns:a16="http://schemas.microsoft.com/office/drawing/2014/main" id="{8EA4C479-54C1-4531-94B2-B814DDBB96EE}"/>
              </a:ext>
            </a:extLst>
          </p:cNvPr>
          <p:cNvSpPr/>
          <p:nvPr/>
        </p:nvSpPr>
        <p:spPr>
          <a:xfrm>
            <a:off x="6379372" y="4686894"/>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2" name="椭圆 11">
            <a:extLst>
              <a:ext uri="{FF2B5EF4-FFF2-40B4-BE49-F238E27FC236}">
                <a16:creationId xmlns:a16="http://schemas.microsoft.com/office/drawing/2014/main" id="{1C844BF3-1B36-4317-B0DC-EAFEFF846BA8}"/>
              </a:ext>
            </a:extLst>
          </p:cNvPr>
          <p:cNvSpPr/>
          <p:nvPr/>
        </p:nvSpPr>
        <p:spPr>
          <a:xfrm>
            <a:off x="7441257" y="4686894"/>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3" name="椭圆 12">
            <a:extLst>
              <a:ext uri="{FF2B5EF4-FFF2-40B4-BE49-F238E27FC236}">
                <a16:creationId xmlns:a16="http://schemas.microsoft.com/office/drawing/2014/main" id="{C1CE3AC8-0D9F-4A68-85AE-167B22BE5F00}"/>
              </a:ext>
            </a:extLst>
          </p:cNvPr>
          <p:cNvSpPr/>
          <p:nvPr/>
        </p:nvSpPr>
        <p:spPr>
          <a:xfrm>
            <a:off x="4825875" y="3570933"/>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4" name="椭圆 13">
            <a:extLst>
              <a:ext uri="{FF2B5EF4-FFF2-40B4-BE49-F238E27FC236}">
                <a16:creationId xmlns:a16="http://schemas.microsoft.com/office/drawing/2014/main" id="{7CEEE07C-4923-45EC-B49A-03C2AAAA99FC}"/>
              </a:ext>
            </a:extLst>
          </p:cNvPr>
          <p:cNvSpPr/>
          <p:nvPr/>
        </p:nvSpPr>
        <p:spPr>
          <a:xfrm>
            <a:off x="5554691" y="3570931"/>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6" name="椭圆 15">
            <a:extLst>
              <a:ext uri="{FF2B5EF4-FFF2-40B4-BE49-F238E27FC236}">
                <a16:creationId xmlns:a16="http://schemas.microsoft.com/office/drawing/2014/main" id="{F20C15A3-C5C8-4798-A0DF-1D10888B9651}"/>
              </a:ext>
            </a:extLst>
          </p:cNvPr>
          <p:cNvSpPr/>
          <p:nvPr/>
        </p:nvSpPr>
        <p:spPr>
          <a:xfrm>
            <a:off x="8036106" y="3570931"/>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7" name="椭圆 16">
            <a:extLst>
              <a:ext uri="{FF2B5EF4-FFF2-40B4-BE49-F238E27FC236}">
                <a16:creationId xmlns:a16="http://schemas.microsoft.com/office/drawing/2014/main" id="{96E676EE-5934-490A-9451-26EEAE49F170}"/>
              </a:ext>
            </a:extLst>
          </p:cNvPr>
          <p:cNvSpPr/>
          <p:nvPr/>
        </p:nvSpPr>
        <p:spPr>
          <a:xfrm>
            <a:off x="6820700" y="3560910"/>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8" name="椭圆 17">
            <a:extLst>
              <a:ext uri="{FF2B5EF4-FFF2-40B4-BE49-F238E27FC236}">
                <a16:creationId xmlns:a16="http://schemas.microsoft.com/office/drawing/2014/main" id="{096C564A-54CC-41DF-AB3A-811FA3687246}"/>
              </a:ext>
            </a:extLst>
          </p:cNvPr>
          <p:cNvSpPr/>
          <p:nvPr/>
        </p:nvSpPr>
        <p:spPr>
          <a:xfrm>
            <a:off x="5322404" y="2442225"/>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9" name="椭圆 18">
            <a:extLst>
              <a:ext uri="{FF2B5EF4-FFF2-40B4-BE49-F238E27FC236}">
                <a16:creationId xmlns:a16="http://schemas.microsoft.com/office/drawing/2014/main" id="{75F0AFBD-CD10-46F9-A535-50D103567B74}"/>
              </a:ext>
            </a:extLst>
          </p:cNvPr>
          <p:cNvSpPr/>
          <p:nvPr/>
        </p:nvSpPr>
        <p:spPr>
          <a:xfrm>
            <a:off x="6379372" y="2442225"/>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20" name="椭圆 19">
            <a:extLst>
              <a:ext uri="{FF2B5EF4-FFF2-40B4-BE49-F238E27FC236}">
                <a16:creationId xmlns:a16="http://schemas.microsoft.com/office/drawing/2014/main" id="{A1D7DA00-1C09-4514-AE0E-CFF9923CFB12}"/>
              </a:ext>
            </a:extLst>
          </p:cNvPr>
          <p:cNvSpPr/>
          <p:nvPr/>
        </p:nvSpPr>
        <p:spPr>
          <a:xfrm>
            <a:off x="7441257" y="2442225"/>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CDDCDB6-5C7E-4FCE-B3A4-094AD363F052}"/>
                  </a:ext>
                </a:extLst>
              </p:cNvPr>
              <p:cNvSpPr txBox="1"/>
              <p:nvPr/>
            </p:nvSpPr>
            <p:spPr>
              <a:xfrm>
                <a:off x="4752908" y="4698820"/>
                <a:ext cx="595741" cy="32765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𝟏</m:t>
                          </m:r>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𝟐</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9CDDCDB6-5C7E-4FCE-B3A4-094AD363F052}"/>
                  </a:ext>
                </a:extLst>
              </p:cNvPr>
              <p:cNvSpPr txBox="1">
                <a:spLocks noRot="1" noChangeAspect="1" noMove="1" noResize="1" noEditPoints="1" noAdjustHandles="1" noChangeArrowheads="1" noChangeShapeType="1" noTextEdit="1"/>
              </p:cNvSpPr>
              <p:nvPr/>
            </p:nvSpPr>
            <p:spPr>
              <a:xfrm>
                <a:off x="4752908" y="4698820"/>
                <a:ext cx="595741" cy="327654"/>
              </a:xfrm>
              <a:prstGeom prst="rect">
                <a:avLst/>
              </a:prstGeom>
              <a:blipFill>
                <a:blip r:embed="rId6"/>
                <a:stretch>
                  <a:fillRect l="-10309" r="-5155" b="-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2BE2F81-07E2-4D8B-9735-51925C7D99BF}"/>
                  </a:ext>
                </a:extLst>
              </p:cNvPr>
              <p:cNvSpPr txBox="1"/>
              <p:nvPr/>
            </p:nvSpPr>
            <p:spPr>
              <a:xfrm>
                <a:off x="5307656" y="2096626"/>
                <a:ext cx="345672" cy="31476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𝟏</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82BE2F81-07E2-4D8B-9735-51925C7D99BF}"/>
                  </a:ext>
                </a:extLst>
              </p:cNvPr>
              <p:cNvSpPr txBox="1">
                <a:spLocks noRot="1" noChangeAspect="1" noMove="1" noResize="1" noEditPoints="1" noAdjustHandles="1" noChangeArrowheads="1" noChangeShapeType="1" noTextEdit="1"/>
              </p:cNvSpPr>
              <p:nvPr/>
            </p:nvSpPr>
            <p:spPr>
              <a:xfrm>
                <a:off x="5307656" y="2096626"/>
                <a:ext cx="345672" cy="314766"/>
              </a:xfrm>
              <a:prstGeom prst="rect">
                <a:avLst/>
              </a:prstGeom>
              <a:blipFill>
                <a:blip r:embed="rId7"/>
                <a:stretch>
                  <a:fillRect l="-17857" t="-1923" r="-892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4686AA2-C16D-4689-B669-ABA43E30FA03}"/>
                  </a:ext>
                </a:extLst>
              </p:cNvPr>
              <p:cNvSpPr txBox="1"/>
              <p:nvPr/>
            </p:nvSpPr>
            <p:spPr>
              <a:xfrm>
                <a:off x="6379372" y="2096626"/>
                <a:ext cx="339259" cy="315664"/>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r>
                            <a:rPr lang="en-US" altLang="zh-CN" sz="2000" b="1" i="1" smtClean="0">
                              <a:solidFill>
                                <a:prstClr val="black"/>
                              </a:solidFill>
                              <a:latin typeface="Cambria Math" panose="02040503050406030204" pitchFamily="18" charset="0"/>
                            </a:rPr>
                            <m:t>𝒋</m:t>
                          </m:r>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3" name="文本框 22">
                <a:extLst>
                  <a:ext uri="{FF2B5EF4-FFF2-40B4-BE49-F238E27FC236}">
                    <a16:creationId xmlns:a16="http://schemas.microsoft.com/office/drawing/2014/main" id="{C4686AA2-C16D-4689-B669-ABA43E30FA03}"/>
                  </a:ext>
                </a:extLst>
              </p:cNvPr>
              <p:cNvSpPr txBox="1">
                <a:spLocks noRot="1" noChangeAspect="1" noMove="1" noResize="1" noEditPoints="1" noAdjustHandles="1" noChangeArrowheads="1" noChangeShapeType="1" noTextEdit="1"/>
              </p:cNvSpPr>
              <p:nvPr/>
            </p:nvSpPr>
            <p:spPr>
              <a:xfrm>
                <a:off x="6379372" y="2096626"/>
                <a:ext cx="339259" cy="315664"/>
              </a:xfrm>
              <a:prstGeom prst="rect">
                <a:avLst/>
              </a:prstGeom>
              <a:blipFill>
                <a:blip r:embed="rId8"/>
                <a:stretch>
                  <a:fillRect l="-10714" t="-5769" r="-892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EE7015C-2F2B-4DB9-BEF1-1344306D3B9E}"/>
                  </a:ext>
                </a:extLst>
              </p:cNvPr>
              <p:cNvSpPr txBox="1"/>
              <p:nvPr/>
            </p:nvSpPr>
            <p:spPr>
              <a:xfrm>
                <a:off x="7451088" y="2096626"/>
                <a:ext cx="302390" cy="307777"/>
              </a:xfrm>
              <a:prstGeom prst="rect">
                <a:avLst/>
              </a:prstGeom>
              <a:noFill/>
            </p:spPr>
            <p:txBody>
              <a:bodyPr wrap="square" lIns="0" tIns="0" rIns="0" bIns="0" rtlCol="0">
                <a:spAutoFit/>
              </a:bodyPr>
              <a:lstStyle/>
              <a:p>
                <a:pPr defTabSz="457200"/>
                <a14:m>
                  <m:oMathPara xmlns:m="http://schemas.openxmlformats.org/officeDocument/2006/math">
                    <m:oMathParaPr>
                      <m:jc m:val="centerGroup"/>
                    </m:oMathParaPr>
                    <m:oMath xmlns:m="http://schemas.openxmlformats.org/officeDocument/2006/math">
                      <m:sSup>
                        <m:sSupPr>
                          <m:ctrlPr>
                            <a:rPr lang="en-US" altLang="zh-CN" sz="2000" b="1" i="1" smtClean="0">
                              <a:solidFill>
                                <a:prstClr val="black"/>
                              </a:solidFill>
                              <a:latin typeface="Cambria Math" panose="02040503050406030204" pitchFamily="18" charset="0"/>
                            </a:rPr>
                          </m:ctrlPr>
                        </m:sSupPr>
                        <m:e>
                          <m:r>
                            <a:rPr lang="en-US" altLang="zh-CN" sz="2000" b="1" i="1" smtClean="0">
                              <a:solidFill>
                                <a:prstClr val="black"/>
                              </a:solidFill>
                              <a:latin typeface="Cambria Math" panose="02040503050406030204" pitchFamily="18" charset="0"/>
                            </a:rPr>
                            <m:t>𝒚</m:t>
                          </m:r>
                        </m:e>
                        <m:sup>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𝑳</m:t>
                              </m:r>
                            </m:sub>
                          </m:sSub>
                        </m:sup>
                      </m:s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4" name="文本框 23">
                <a:extLst>
                  <a:ext uri="{FF2B5EF4-FFF2-40B4-BE49-F238E27FC236}">
                    <a16:creationId xmlns:a16="http://schemas.microsoft.com/office/drawing/2014/main" id="{CEE7015C-2F2B-4DB9-BEF1-1344306D3B9E}"/>
                  </a:ext>
                </a:extLst>
              </p:cNvPr>
              <p:cNvSpPr txBox="1">
                <a:spLocks noRot="1" noChangeAspect="1" noMove="1" noResize="1" noEditPoints="1" noAdjustHandles="1" noChangeArrowheads="1" noChangeShapeType="1" noTextEdit="1"/>
              </p:cNvSpPr>
              <p:nvPr/>
            </p:nvSpPr>
            <p:spPr>
              <a:xfrm>
                <a:off x="7451088" y="2096626"/>
                <a:ext cx="302390" cy="307777"/>
              </a:xfrm>
              <a:prstGeom prst="rect">
                <a:avLst/>
              </a:prstGeom>
              <a:blipFill>
                <a:blip r:embed="rId9"/>
                <a:stretch>
                  <a:fillRect l="-30000" r="-36000" b="-26000"/>
                </a:stretch>
              </a:blipFill>
            </p:spPr>
            <p:txBody>
              <a:bodyPr/>
              <a:lstStyle/>
              <a:p>
                <a:r>
                  <a:rPr lang="zh-CN" altLang="en-US">
                    <a:noFill/>
                  </a:rPr>
                  <a:t> </a:t>
                </a:r>
              </a:p>
            </p:txBody>
          </p:sp>
        </mc:Fallback>
      </mc:AlternateContent>
      <p:cxnSp>
        <p:nvCxnSpPr>
          <p:cNvPr id="25" name="直接箭头连接符 24">
            <a:extLst>
              <a:ext uri="{FF2B5EF4-FFF2-40B4-BE49-F238E27FC236}">
                <a16:creationId xmlns:a16="http://schemas.microsoft.com/office/drawing/2014/main" id="{DC5BC6C9-2173-479D-8053-D64C9FFF07D8}"/>
              </a:ext>
            </a:extLst>
          </p:cNvPr>
          <p:cNvCxnSpPr>
            <a:cxnSpLocks/>
            <a:stCxn id="10" idx="0"/>
            <a:endCxn id="13" idx="4"/>
          </p:cNvCxnSpPr>
          <p:nvPr/>
        </p:nvCxnSpPr>
        <p:spPr>
          <a:xfrm flipH="1" flipV="1">
            <a:off x="4973359" y="3895398"/>
            <a:ext cx="496529" cy="791496"/>
          </a:xfrm>
          <a:prstGeom prst="straightConnector1">
            <a:avLst/>
          </a:prstGeom>
          <a:noFill/>
          <a:ln w="15875" cap="flat" cmpd="sng" algn="ctr">
            <a:solidFill>
              <a:sysClr val="windowText" lastClr="000000"/>
            </a:solidFill>
            <a:prstDash val="solid"/>
            <a:tailEnd type="triangle"/>
          </a:ln>
          <a:effectLst/>
        </p:spPr>
      </p:cxnSp>
      <p:cxnSp>
        <p:nvCxnSpPr>
          <p:cNvPr id="26" name="直接箭头连接符 25">
            <a:extLst>
              <a:ext uri="{FF2B5EF4-FFF2-40B4-BE49-F238E27FC236}">
                <a16:creationId xmlns:a16="http://schemas.microsoft.com/office/drawing/2014/main" id="{A3624A01-15D5-4406-84D4-600A4F039E05}"/>
              </a:ext>
            </a:extLst>
          </p:cNvPr>
          <p:cNvCxnSpPr>
            <a:cxnSpLocks/>
            <a:stCxn id="10" idx="0"/>
            <a:endCxn id="14" idx="4"/>
          </p:cNvCxnSpPr>
          <p:nvPr/>
        </p:nvCxnSpPr>
        <p:spPr>
          <a:xfrm flipV="1">
            <a:off x="5469888" y="3895396"/>
            <a:ext cx="232287" cy="791498"/>
          </a:xfrm>
          <a:prstGeom prst="straightConnector1">
            <a:avLst/>
          </a:prstGeom>
          <a:noFill/>
          <a:ln w="15875" cap="flat" cmpd="sng" algn="ctr">
            <a:solidFill>
              <a:sysClr val="windowText" lastClr="000000"/>
            </a:solidFill>
            <a:prstDash val="solid"/>
            <a:tailEnd type="triangle"/>
          </a:ln>
          <a:effectLst/>
        </p:spPr>
      </p:cxnSp>
      <p:cxnSp>
        <p:nvCxnSpPr>
          <p:cNvPr id="27" name="直接箭头连接符 26">
            <a:extLst>
              <a:ext uri="{FF2B5EF4-FFF2-40B4-BE49-F238E27FC236}">
                <a16:creationId xmlns:a16="http://schemas.microsoft.com/office/drawing/2014/main" id="{6598E758-8EE4-47BE-B994-7F84A98891AF}"/>
              </a:ext>
            </a:extLst>
          </p:cNvPr>
          <p:cNvCxnSpPr>
            <a:cxnSpLocks/>
            <a:stCxn id="10" idx="0"/>
            <a:endCxn id="17" idx="4"/>
          </p:cNvCxnSpPr>
          <p:nvPr/>
        </p:nvCxnSpPr>
        <p:spPr>
          <a:xfrm flipV="1">
            <a:off x="5469888" y="3885375"/>
            <a:ext cx="1498296" cy="801519"/>
          </a:xfrm>
          <a:prstGeom prst="straightConnector1">
            <a:avLst/>
          </a:prstGeom>
          <a:noFill/>
          <a:ln w="15875" cap="flat" cmpd="sng" algn="ctr">
            <a:solidFill>
              <a:srgbClr val="C00000"/>
            </a:solidFill>
            <a:prstDash val="solid"/>
            <a:tailEnd type="triangle"/>
          </a:ln>
          <a:effectLst/>
        </p:spPr>
      </p:cxnSp>
      <p:cxnSp>
        <p:nvCxnSpPr>
          <p:cNvPr id="28" name="直接箭头连接符 27">
            <a:extLst>
              <a:ext uri="{FF2B5EF4-FFF2-40B4-BE49-F238E27FC236}">
                <a16:creationId xmlns:a16="http://schemas.microsoft.com/office/drawing/2014/main" id="{CD1CBCB0-3D07-4626-8F5E-F60AF60E789A}"/>
              </a:ext>
            </a:extLst>
          </p:cNvPr>
          <p:cNvCxnSpPr>
            <a:cxnSpLocks/>
            <a:stCxn id="10" idx="0"/>
            <a:endCxn id="16" idx="4"/>
          </p:cNvCxnSpPr>
          <p:nvPr/>
        </p:nvCxnSpPr>
        <p:spPr>
          <a:xfrm flipV="1">
            <a:off x="5469888" y="3895396"/>
            <a:ext cx="2713702" cy="791498"/>
          </a:xfrm>
          <a:prstGeom prst="straightConnector1">
            <a:avLst/>
          </a:prstGeom>
          <a:noFill/>
          <a:ln w="15875" cap="flat" cmpd="sng" algn="ctr">
            <a:solidFill>
              <a:sysClr val="windowText" lastClr="000000"/>
            </a:solidFill>
            <a:prstDash val="solid"/>
            <a:tailEnd type="triangle"/>
          </a:ln>
          <a:effectLst/>
        </p:spPr>
      </p:cxnSp>
      <p:cxnSp>
        <p:nvCxnSpPr>
          <p:cNvPr id="29" name="直接箭头连接符 28">
            <a:extLst>
              <a:ext uri="{FF2B5EF4-FFF2-40B4-BE49-F238E27FC236}">
                <a16:creationId xmlns:a16="http://schemas.microsoft.com/office/drawing/2014/main" id="{B02F9022-E8C1-4D46-9C32-A9979CFA945F}"/>
              </a:ext>
            </a:extLst>
          </p:cNvPr>
          <p:cNvCxnSpPr>
            <a:cxnSpLocks/>
            <a:stCxn id="11" idx="0"/>
            <a:endCxn id="13" idx="4"/>
          </p:cNvCxnSpPr>
          <p:nvPr/>
        </p:nvCxnSpPr>
        <p:spPr>
          <a:xfrm flipH="1" flipV="1">
            <a:off x="4973359" y="3895398"/>
            <a:ext cx="1553497" cy="791496"/>
          </a:xfrm>
          <a:prstGeom prst="straightConnector1">
            <a:avLst/>
          </a:prstGeom>
          <a:noFill/>
          <a:ln w="15875" cap="flat" cmpd="sng" algn="ctr">
            <a:solidFill>
              <a:sysClr val="windowText" lastClr="000000"/>
            </a:solidFill>
            <a:prstDash val="solid"/>
            <a:tailEnd type="triangle"/>
          </a:ln>
          <a:effectLst/>
        </p:spPr>
      </p:cxnSp>
      <p:cxnSp>
        <p:nvCxnSpPr>
          <p:cNvPr id="30" name="直接箭头连接符 29">
            <a:extLst>
              <a:ext uri="{FF2B5EF4-FFF2-40B4-BE49-F238E27FC236}">
                <a16:creationId xmlns:a16="http://schemas.microsoft.com/office/drawing/2014/main" id="{CB911DAE-4C44-4C11-B2CE-A3F5FECE1434}"/>
              </a:ext>
            </a:extLst>
          </p:cNvPr>
          <p:cNvCxnSpPr>
            <a:cxnSpLocks/>
            <a:stCxn id="11" idx="0"/>
            <a:endCxn id="14" idx="4"/>
          </p:cNvCxnSpPr>
          <p:nvPr/>
        </p:nvCxnSpPr>
        <p:spPr>
          <a:xfrm flipH="1" flipV="1">
            <a:off x="5702175" y="3895396"/>
            <a:ext cx="824681" cy="791498"/>
          </a:xfrm>
          <a:prstGeom prst="straightConnector1">
            <a:avLst/>
          </a:prstGeom>
          <a:noFill/>
          <a:ln w="15875" cap="flat" cmpd="sng" algn="ctr">
            <a:solidFill>
              <a:sysClr val="windowText" lastClr="000000"/>
            </a:solidFill>
            <a:prstDash val="solid"/>
            <a:tailEnd type="triangle"/>
          </a:ln>
          <a:effectLst/>
        </p:spPr>
      </p:cxnSp>
      <p:cxnSp>
        <p:nvCxnSpPr>
          <p:cNvPr id="31" name="直接箭头连接符 30">
            <a:extLst>
              <a:ext uri="{FF2B5EF4-FFF2-40B4-BE49-F238E27FC236}">
                <a16:creationId xmlns:a16="http://schemas.microsoft.com/office/drawing/2014/main" id="{DD5EE9E8-64EA-4871-96A1-98622C2CE653}"/>
              </a:ext>
            </a:extLst>
          </p:cNvPr>
          <p:cNvCxnSpPr>
            <a:cxnSpLocks/>
            <a:stCxn id="11" idx="0"/>
            <a:endCxn id="17" idx="4"/>
          </p:cNvCxnSpPr>
          <p:nvPr/>
        </p:nvCxnSpPr>
        <p:spPr>
          <a:xfrm flipV="1">
            <a:off x="6526856" y="3885375"/>
            <a:ext cx="441328" cy="801519"/>
          </a:xfrm>
          <a:prstGeom prst="straightConnector1">
            <a:avLst/>
          </a:prstGeom>
          <a:noFill/>
          <a:ln w="15875" cap="flat" cmpd="sng" algn="ctr">
            <a:solidFill>
              <a:srgbClr val="C00000"/>
            </a:solidFill>
            <a:prstDash val="solid"/>
            <a:tailEnd type="triangle"/>
          </a:ln>
          <a:effectLst/>
        </p:spPr>
      </p:cxnSp>
      <p:cxnSp>
        <p:nvCxnSpPr>
          <p:cNvPr id="32" name="直接箭头连接符 31">
            <a:extLst>
              <a:ext uri="{FF2B5EF4-FFF2-40B4-BE49-F238E27FC236}">
                <a16:creationId xmlns:a16="http://schemas.microsoft.com/office/drawing/2014/main" id="{CD3842FC-D910-4DF8-AD9B-08EC96D7851F}"/>
              </a:ext>
            </a:extLst>
          </p:cNvPr>
          <p:cNvCxnSpPr>
            <a:cxnSpLocks/>
            <a:stCxn id="11" idx="0"/>
            <a:endCxn id="16" idx="4"/>
          </p:cNvCxnSpPr>
          <p:nvPr/>
        </p:nvCxnSpPr>
        <p:spPr>
          <a:xfrm flipV="1">
            <a:off x="6526856" y="3895396"/>
            <a:ext cx="1656734" cy="791498"/>
          </a:xfrm>
          <a:prstGeom prst="straightConnector1">
            <a:avLst/>
          </a:prstGeom>
          <a:noFill/>
          <a:ln w="15875" cap="flat" cmpd="sng" algn="ctr">
            <a:solidFill>
              <a:sysClr val="windowText" lastClr="000000"/>
            </a:solidFill>
            <a:prstDash val="solid"/>
            <a:tailEnd type="triangle"/>
          </a:ln>
          <a:effectLst/>
        </p:spPr>
      </p:cxnSp>
      <p:cxnSp>
        <p:nvCxnSpPr>
          <p:cNvPr id="33" name="直接箭头连接符 32">
            <a:extLst>
              <a:ext uri="{FF2B5EF4-FFF2-40B4-BE49-F238E27FC236}">
                <a16:creationId xmlns:a16="http://schemas.microsoft.com/office/drawing/2014/main" id="{C974F95F-21E5-4530-A305-51CA046957F2}"/>
              </a:ext>
            </a:extLst>
          </p:cNvPr>
          <p:cNvCxnSpPr>
            <a:cxnSpLocks/>
            <a:stCxn id="12" idx="0"/>
            <a:endCxn id="13" idx="4"/>
          </p:cNvCxnSpPr>
          <p:nvPr/>
        </p:nvCxnSpPr>
        <p:spPr>
          <a:xfrm flipH="1" flipV="1">
            <a:off x="4973359" y="3895398"/>
            <a:ext cx="2615382" cy="791496"/>
          </a:xfrm>
          <a:prstGeom prst="straightConnector1">
            <a:avLst/>
          </a:prstGeom>
          <a:noFill/>
          <a:ln w="15875" cap="flat" cmpd="sng" algn="ctr">
            <a:solidFill>
              <a:sysClr val="windowText" lastClr="000000"/>
            </a:solidFill>
            <a:prstDash val="solid"/>
            <a:tailEnd type="triangle"/>
          </a:ln>
          <a:effectLst/>
        </p:spPr>
      </p:cxnSp>
      <p:cxnSp>
        <p:nvCxnSpPr>
          <p:cNvPr id="34" name="直接箭头连接符 33">
            <a:extLst>
              <a:ext uri="{FF2B5EF4-FFF2-40B4-BE49-F238E27FC236}">
                <a16:creationId xmlns:a16="http://schemas.microsoft.com/office/drawing/2014/main" id="{D5722B11-996A-40F1-8220-4B10D0A79CB9}"/>
              </a:ext>
            </a:extLst>
          </p:cNvPr>
          <p:cNvCxnSpPr>
            <a:cxnSpLocks/>
            <a:stCxn id="12" idx="0"/>
            <a:endCxn id="14" idx="4"/>
          </p:cNvCxnSpPr>
          <p:nvPr/>
        </p:nvCxnSpPr>
        <p:spPr>
          <a:xfrm flipH="1" flipV="1">
            <a:off x="5702175" y="3895396"/>
            <a:ext cx="1886566" cy="791498"/>
          </a:xfrm>
          <a:prstGeom prst="straightConnector1">
            <a:avLst/>
          </a:prstGeom>
          <a:noFill/>
          <a:ln w="15875" cap="flat" cmpd="sng" algn="ctr">
            <a:solidFill>
              <a:sysClr val="windowText" lastClr="000000"/>
            </a:solidFill>
            <a:prstDash val="solid"/>
            <a:tailEnd type="triangle"/>
          </a:ln>
          <a:effectLst/>
        </p:spPr>
      </p:cxnSp>
      <p:cxnSp>
        <p:nvCxnSpPr>
          <p:cNvPr id="35" name="直接箭头连接符 34">
            <a:extLst>
              <a:ext uri="{FF2B5EF4-FFF2-40B4-BE49-F238E27FC236}">
                <a16:creationId xmlns:a16="http://schemas.microsoft.com/office/drawing/2014/main" id="{7CE12BD3-C126-4963-8BBF-A3A42CB4DB64}"/>
              </a:ext>
            </a:extLst>
          </p:cNvPr>
          <p:cNvCxnSpPr>
            <a:cxnSpLocks/>
            <a:stCxn id="12" idx="0"/>
            <a:endCxn id="17" idx="4"/>
          </p:cNvCxnSpPr>
          <p:nvPr/>
        </p:nvCxnSpPr>
        <p:spPr>
          <a:xfrm flipH="1" flipV="1">
            <a:off x="6968184" y="3885375"/>
            <a:ext cx="620557" cy="801519"/>
          </a:xfrm>
          <a:prstGeom prst="straightConnector1">
            <a:avLst/>
          </a:prstGeom>
          <a:noFill/>
          <a:ln w="15875" cap="flat" cmpd="sng" algn="ctr">
            <a:solidFill>
              <a:srgbClr val="C00000"/>
            </a:solidFill>
            <a:prstDash val="solid"/>
            <a:tailEnd type="triangle"/>
          </a:ln>
          <a:effectLst/>
        </p:spPr>
      </p:cxnSp>
      <p:cxnSp>
        <p:nvCxnSpPr>
          <p:cNvPr id="36" name="直接箭头连接符 35">
            <a:extLst>
              <a:ext uri="{FF2B5EF4-FFF2-40B4-BE49-F238E27FC236}">
                <a16:creationId xmlns:a16="http://schemas.microsoft.com/office/drawing/2014/main" id="{36C93ECF-6F49-4459-8A03-79331A0B5183}"/>
              </a:ext>
            </a:extLst>
          </p:cNvPr>
          <p:cNvCxnSpPr>
            <a:cxnSpLocks/>
            <a:stCxn id="12" idx="0"/>
            <a:endCxn id="16" idx="4"/>
          </p:cNvCxnSpPr>
          <p:nvPr/>
        </p:nvCxnSpPr>
        <p:spPr>
          <a:xfrm flipV="1">
            <a:off x="7588741" y="3895396"/>
            <a:ext cx="594849" cy="791498"/>
          </a:xfrm>
          <a:prstGeom prst="straightConnector1">
            <a:avLst/>
          </a:prstGeom>
          <a:noFill/>
          <a:ln w="15875" cap="flat" cmpd="sng" algn="ctr">
            <a:solidFill>
              <a:sysClr val="windowText" lastClr="000000"/>
            </a:solidFill>
            <a:prstDash val="solid"/>
            <a:tailEnd type="triangle"/>
          </a:ln>
          <a:effectLst/>
        </p:spPr>
      </p:cxnSp>
      <p:cxnSp>
        <p:nvCxnSpPr>
          <p:cNvPr id="37" name="直接箭头连接符 36">
            <a:extLst>
              <a:ext uri="{FF2B5EF4-FFF2-40B4-BE49-F238E27FC236}">
                <a16:creationId xmlns:a16="http://schemas.microsoft.com/office/drawing/2014/main" id="{B0F4277B-7CD4-459E-9454-BA9A92160227}"/>
              </a:ext>
            </a:extLst>
          </p:cNvPr>
          <p:cNvCxnSpPr>
            <a:cxnSpLocks/>
            <a:stCxn id="13" idx="0"/>
            <a:endCxn id="18" idx="4"/>
          </p:cNvCxnSpPr>
          <p:nvPr/>
        </p:nvCxnSpPr>
        <p:spPr>
          <a:xfrm flipV="1">
            <a:off x="4973359" y="2766690"/>
            <a:ext cx="496529" cy="804243"/>
          </a:xfrm>
          <a:prstGeom prst="straightConnector1">
            <a:avLst/>
          </a:prstGeom>
          <a:noFill/>
          <a:ln w="15875" cap="flat" cmpd="sng" algn="ctr">
            <a:solidFill>
              <a:sysClr val="windowText" lastClr="000000"/>
            </a:solidFill>
            <a:prstDash val="solid"/>
            <a:tailEnd type="triangle"/>
          </a:ln>
          <a:effectLst/>
        </p:spPr>
      </p:cxnSp>
      <p:cxnSp>
        <p:nvCxnSpPr>
          <p:cNvPr id="38" name="直接箭头连接符 37">
            <a:extLst>
              <a:ext uri="{FF2B5EF4-FFF2-40B4-BE49-F238E27FC236}">
                <a16:creationId xmlns:a16="http://schemas.microsoft.com/office/drawing/2014/main" id="{EA82EBD7-2B25-487F-A627-A46826F545C0}"/>
              </a:ext>
            </a:extLst>
          </p:cNvPr>
          <p:cNvCxnSpPr>
            <a:cxnSpLocks/>
            <a:stCxn id="13" idx="0"/>
            <a:endCxn id="19" idx="4"/>
          </p:cNvCxnSpPr>
          <p:nvPr/>
        </p:nvCxnSpPr>
        <p:spPr>
          <a:xfrm flipV="1">
            <a:off x="4973359" y="2766690"/>
            <a:ext cx="1553497" cy="804243"/>
          </a:xfrm>
          <a:prstGeom prst="straightConnector1">
            <a:avLst/>
          </a:prstGeom>
          <a:noFill/>
          <a:ln w="15875" cap="flat" cmpd="sng" algn="ctr">
            <a:solidFill>
              <a:srgbClr val="C00000"/>
            </a:solidFill>
            <a:prstDash val="solid"/>
            <a:tailEnd type="triangle"/>
          </a:ln>
          <a:effectLst/>
        </p:spPr>
      </p:cxnSp>
      <p:cxnSp>
        <p:nvCxnSpPr>
          <p:cNvPr id="39" name="直接箭头连接符 38">
            <a:extLst>
              <a:ext uri="{FF2B5EF4-FFF2-40B4-BE49-F238E27FC236}">
                <a16:creationId xmlns:a16="http://schemas.microsoft.com/office/drawing/2014/main" id="{1B607BC1-C12C-43EE-9ADA-8FA68BA80317}"/>
              </a:ext>
            </a:extLst>
          </p:cNvPr>
          <p:cNvCxnSpPr>
            <a:cxnSpLocks/>
            <a:stCxn id="13" idx="0"/>
            <a:endCxn id="20" idx="4"/>
          </p:cNvCxnSpPr>
          <p:nvPr/>
        </p:nvCxnSpPr>
        <p:spPr>
          <a:xfrm flipV="1">
            <a:off x="4973359" y="2766690"/>
            <a:ext cx="2615382" cy="804243"/>
          </a:xfrm>
          <a:prstGeom prst="straightConnector1">
            <a:avLst/>
          </a:prstGeom>
          <a:noFill/>
          <a:ln w="15875" cap="flat" cmpd="sng" algn="ctr">
            <a:solidFill>
              <a:sysClr val="windowText" lastClr="000000"/>
            </a:solidFill>
            <a:prstDash val="solid"/>
            <a:tailEnd type="triangle"/>
          </a:ln>
          <a:effectLst/>
        </p:spPr>
      </p:cxnSp>
      <p:cxnSp>
        <p:nvCxnSpPr>
          <p:cNvPr id="40" name="直接箭头连接符 39">
            <a:extLst>
              <a:ext uri="{FF2B5EF4-FFF2-40B4-BE49-F238E27FC236}">
                <a16:creationId xmlns:a16="http://schemas.microsoft.com/office/drawing/2014/main" id="{1AD1DB92-6FFD-4DBB-8429-0828B7BEA546}"/>
              </a:ext>
            </a:extLst>
          </p:cNvPr>
          <p:cNvCxnSpPr>
            <a:cxnSpLocks/>
            <a:stCxn id="14" idx="0"/>
            <a:endCxn id="18" idx="4"/>
          </p:cNvCxnSpPr>
          <p:nvPr/>
        </p:nvCxnSpPr>
        <p:spPr>
          <a:xfrm flipH="1" flipV="1">
            <a:off x="5469888" y="2766690"/>
            <a:ext cx="232287" cy="804241"/>
          </a:xfrm>
          <a:prstGeom prst="straightConnector1">
            <a:avLst/>
          </a:prstGeom>
          <a:noFill/>
          <a:ln w="15875" cap="flat" cmpd="sng" algn="ctr">
            <a:solidFill>
              <a:sysClr val="windowText" lastClr="000000"/>
            </a:solidFill>
            <a:prstDash val="solid"/>
            <a:tailEnd type="triangle"/>
          </a:ln>
          <a:effectLst/>
        </p:spPr>
      </p:cxnSp>
      <p:cxnSp>
        <p:nvCxnSpPr>
          <p:cNvPr id="41" name="直接箭头连接符 40">
            <a:extLst>
              <a:ext uri="{FF2B5EF4-FFF2-40B4-BE49-F238E27FC236}">
                <a16:creationId xmlns:a16="http://schemas.microsoft.com/office/drawing/2014/main" id="{0E545ABF-3357-433B-8A22-E9D16BDC336C}"/>
              </a:ext>
            </a:extLst>
          </p:cNvPr>
          <p:cNvCxnSpPr>
            <a:cxnSpLocks/>
            <a:stCxn id="17" idx="0"/>
            <a:endCxn id="18" idx="4"/>
          </p:cNvCxnSpPr>
          <p:nvPr/>
        </p:nvCxnSpPr>
        <p:spPr>
          <a:xfrm flipH="1" flipV="1">
            <a:off x="5469888" y="2766690"/>
            <a:ext cx="1498296" cy="794220"/>
          </a:xfrm>
          <a:prstGeom prst="straightConnector1">
            <a:avLst/>
          </a:prstGeom>
          <a:noFill/>
          <a:ln w="15875" cap="flat" cmpd="sng" algn="ctr">
            <a:solidFill>
              <a:sysClr val="windowText" lastClr="000000"/>
            </a:solidFill>
            <a:prstDash val="solid"/>
            <a:tailEnd type="triangle"/>
          </a:ln>
          <a:effectLst/>
        </p:spPr>
      </p:cxnSp>
      <p:cxnSp>
        <p:nvCxnSpPr>
          <p:cNvPr id="42" name="直接箭头连接符 41">
            <a:extLst>
              <a:ext uri="{FF2B5EF4-FFF2-40B4-BE49-F238E27FC236}">
                <a16:creationId xmlns:a16="http://schemas.microsoft.com/office/drawing/2014/main" id="{538C5320-C736-405D-B36B-08948819ABF4}"/>
              </a:ext>
            </a:extLst>
          </p:cNvPr>
          <p:cNvCxnSpPr>
            <a:cxnSpLocks/>
            <a:stCxn id="16" idx="0"/>
            <a:endCxn id="18" idx="4"/>
          </p:cNvCxnSpPr>
          <p:nvPr/>
        </p:nvCxnSpPr>
        <p:spPr>
          <a:xfrm flipH="1" flipV="1">
            <a:off x="5469888" y="2766690"/>
            <a:ext cx="2713702" cy="804241"/>
          </a:xfrm>
          <a:prstGeom prst="straightConnector1">
            <a:avLst/>
          </a:prstGeom>
          <a:noFill/>
          <a:ln w="15875" cap="flat" cmpd="sng" algn="ctr">
            <a:solidFill>
              <a:sysClr val="windowText" lastClr="000000"/>
            </a:solidFill>
            <a:prstDash val="solid"/>
            <a:tailEnd type="triangle"/>
          </a:ln>
          <a:effectLst/>
        </p:spPr>
      </p:cxnSp>
      <p:cxnSp>
        <p:nvCxnSpPr>
          <p:cNvPr id="43" name="直接箭头连接符 42">
            <a:extLst>
              <a:ext uri="{FF2B5EF4-FFF2-40B4-BE49-F238E27FC236}">
                <a16:creationId xmlns:a16="http://schemas.microsoft.com/office/drawing/2014/main" id="{8126D1B7-F714-433E-8D3F-B74801F172BE}"/>
              </a:ext>
            </a:extLst>
          </p:cNvPr>
          <p:cNvCxnSpPr>
            <a:cxnSpLocks/>
            <a:stCxn id="14" idx="0"/>
            <a:endCxn id="19" idx="4"/>
          </p:cNvCxnSpPr>
          <p:nvPr/>
        </p:nvCxnSpPr>
        <p:spPr>
          <a:xfrm flipV="1">
            <a:off x="5702175" y="2766690"/>
            <a:ext cx="824681" cy="804241"/>
          </a:xfrm>
          <a:prstGeom prst="straightConnector1">
            <a:avLst/>
          </a:prstGeom>
          <a:noFill/>
          <a:ln w="15875" cap="flat" cmpd="sng" algn="ctr">
            <a:solidFill>
              <a:srgbClr val="C00000"/>
            </a:solidFill>
            <a:prstDash val="solid"/>
            <a:tailEnd type="triangle"/>
          </a:ln>
          <a:effectLst/>
        </p:spPr>
      </p:cxnSp>
      <p:cxnSp>
        <p:nvCxnSpPr>
          <p:cNvPr id="44" name="直接箭头连接符 43">
            <a:extLst>
              <a:ext uri="{FF2B5EF4-FFF2-40B4-BE49-F238E27FC236}">
                <a16:creationId xmlns:a16="http://schemas.microsoft.com/office/drawing/2014/main" id="{99B76792-7BB5-4A7C-88D4-239364D7EB01}"/>
              </a:ext>
            </a:extLst>
          </p:cNvPr>
          <p:cNvCxnSpPr>
            <a:cxnSpLocks/>
            <a:stCxn id="17" idx="0"/>
            <a:endCxn id="19" idx="4"/>
          </p:cNvCxnSpPr>
          <p:nvPr/>
        </p:nvCxnSpPr>
        <p:spPr>
          <a:xfrm flipH="1" flipV="1">
            <a:off x="6526856" y="2766690"/>
            <a:ext cx="441328" cy="794220"/>
          </a:xfrm>
          <a:prstGeom prst="straightConnector1">
            <a:avLst/>
          </a:prstGeom>
          <a:noFill/>
          <a:ln w="15875" cap="flat" cmpd="sng" algn="ctr">
            <a:solidFill>
              <a:srgbClr val="C00000"/>
            </a:solidFill>
            <a:prstDash val="solid"/>
            <a:tailEnd type="triangle"/>
          </a:ln>
          <a:effectLst/>
        </p:spPr>
      </p:cxnSp>
      <p:cxnSp>
        <p:nvCxnSpPr>
          <p:cNvPr id="45" name="直接箭头连接符 44">
            <a:extLst>
              <a:ext uri="{FF2B5EF4-FFF2-40B4-BE49-F238E27FC236}">
                <a16:creationId xmlns:a16="http://schemas.microsoft.com/office/drawing/2014/main" id="{F357165E-364E-42D1-81B7-56885D9C3B12}"/>
              </a:ext>
            </a:extLst>
          </p:cNvPr>
          <p:cNvCxnSpPr>
            <a:cxnSpLocks/>
            <a:stCxn id="16" idx="0"/>
            <a:endCxn id="19" idx="4"/>
          </p:cNvCxnSpPr>
          <p:nvPr/>
        </p:nvCxnSpPr>
        <p:spPr>
          <a:xfrm flipH="1" flipV="1">
            <a:off x="6526856" y="2766690"/>
            <a:ext cx="1656734" cy="804241"/>
          </a:xfrm>
          <a:prstGeom prst="straightConnector1">
            <a:avLst/>
          </a:prstGeom>
          <a:noFill/>
          <a:ln w="15875" cap="flat" cmpd="sng" algn="ctr">
            <a:solidFill>
              <a:srgbClr val="C00000"/>
            </a:solidFill>
            <a:prstDash val="solid"/>
            <a:tailEnd type="triangle"/>
          </a:ln>
          <a:effectLst/>
        </p:spPr>
      </p:cxnSp>
      <p:cxnSp>
        <p:nvCxnSpPr>
          <p:cNvPr id="46" name="直接箭头连接符 45">
            <a:extLst>
              <a:ext uri="{FF2B5EF4-FFF2-40B4-BE49-F238E27FC236}">
                <a16:creationId xmlns:a16="http://schemas.microsoft.com/office/drawing/2014/main" id="{F66FF64D-DD3D-42D1-BB6F-08E45FF2C538}"/>
              </a:ext>
            </a:extLst>
          </p:cNvPr>
          <p:cNvCxnSpPr>
            <a:cxnSpLocks/>
            <a:stCxn id="14" idx="0"/>
            <a:endCxn id="20" idx="4"/>
          </p:cNvCxnSpPr>
          <p:nvPr/>
        </p:nvCxnSpPr>
        <p:spPr>
          <a:xfrm flipV="1">
            <a:off x="5702175" y="2766690"/>
            <a:ext cx="1886566" cy="804241"/>
          </a:xfrm>
          <a:prstGeom prst="straightConnector1">
            <a:avLst/>
          </a:prstGeom>
          <a:noFill/>
          <a:ln w="15875" cap="flat" cmpd="sng" algn="ctr">
            <a:solidFill>
              <a:sysClr val="windowText" lastClr="000000"/>
            </a:solidFill>
            <a:prstDash val="solid"/>
            <a:tailEnd type="triangle"/>
          </a:ln>
          <a:effectLst/>
        </p:spPr>
      </p:cxnSp>
      <p:cxnSp>
        <p:nvCxnSpPr>
          <p:cNvPr id="47" name="直接箭头连接符 46">
            <a:extLst>
              <a:ext uri="{FF2B5EF4-FFF2-40B4-BE49-F238E27FC236}">
                <a16:creationId xmlns:a16="http://schemas.microsoft.com/office/drawing/2014/main" id="{DB4D270B-0D43-4096-A381-DD9DE4C1BAE4}"/>
              </a:ext>
            </a:extLst>
          </p:cNvPr>
          <p:cNvCxnSpPr>
            <a:cxnSpLocks/>
            <a:stCxn id="17" idx="0"/>
            <a:endCxn id="20" idx="4"/>
          </p:cNvCxnSpPr>
          <p:nvPr/>
        </p:nvCxnSpPr>
        <p:spPr>
          <a:xfrm flipV="1">
            <a:off x="6968184" y="2766690"/>
            <a:ext cx="620557" cy="794220"/>
          </a:xfrm>
          <a:prstGeom prst="straightConnector1">
            <a:avLst/>
          </a:prstGeom>
          <a:noFill/>
          <a:ln w="15875" cap="flat" cmpd="sng" algn="ctr">
            <a:solidFill>
              <a:sysClr val="windowText" lastClr="000000"/>
            </a:solidFill>
            <a:prstDash val="solid"/>
            <a:tailEnd type="triangle"/>
          </a:ln>
          <a:effectLst/>
        </p:spPr>
      </p:cxnSp>
      <p:cxnSp>
        <p:nvCxnSpPr>
          <p:cNvPr id="48" name="直接箭头连接符 47">
            <a:extLst>
              <a:ext uri="{FF2B5EF4-FFF2-40B4-BE49-F238E27FC236}">
                <a16:creationId xmlns:a16="http://schemas.microsoft.com/office/drawing/2014/main" id="{AB579972-7D0A-496D-8091-C840CF25EAC2}"/>
              </a:ext>
            </a:extLst>
          </p:cNvPr>
          <p:cNvCxnSpPr>
            <a:cxnSpLocks/>
            <a:stCxn id="16" idx="0"/>
            <a:endCxn id="20" idx="4"/>
          </p:cNvCxnSpPr>
          <p:nvPr/>
        </p:nvCxnSpPr>
        <p:spPr>
          <a:xfrm flipH="1" flipV="1">
            <a:off x="7588741" y="2766690"/>
            <a:ext cx="594849" cy="804241"/>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3E220D8C-50E1-476D-9C99-7B8B2194A6DA}"/>
                  </a:ext>
                </a:extLst>
              </p:cNvPr>
              <p:cNvSpPr txBox="1"/>
              <p:nvPr/>
            </p:nvSpPr>
            <p:spPr>
              <a:xfrm>
                <a:off x="5927192" y="2552776"/>
                <a:ext cx="418320" cy="331181"/>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C00000"/>
                              </a:solidFill>
                              <a:latin typeface="Cambria Math" panose="02040503050406030204" pitchFamily="18" charset="0"/>
                            </a:rPr>
                          </m:ctrlPr>
                        </m:sSubSup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𝒋</m:t>
                          </m:r>
                        </m:sub>
                        <m:sup>
                          <m:r>
                            <a:rPr lang="en-US" altLang="zh-CN" b="1" i="1" smtClean="0">
                              <a:solidFill>
                                <a:srgbClr val="C00000"/>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49" name="文本框 48">
                <a:extLst>
                  <a:ext uri="{FF2B5EF4-FFF2-40B4-BE49-F238E27FC236}">
                    <a16:creationId xmlns:a16="http://schemas.microsoft.com/office/drawing/2014/main" id="{3E220D8C-50E1-476D-9C99-7B8B2194A6DA}"/>
                  </a:ext>
                </a:extLst>
              </p:cNvPr>
              <p:cNvSpPr txBox="1">
                <a:spLocks noRot="1" noChangeAspect="1" noMove="1" noResize="1" noEditPoints="1" noAdjustHandles="1" noChangeArrowheads="1" noChangeShapeType="1" noTextEdit="1"/>
              </p:cNvSpPr>
              <p:nvPr/>
            </p:nvSpPr>
            <p:spPr>
              <a:xfrm>
                <a:off x="5927192" y="2552776"/>
                <a:ext cx="418320" cy="331181"/>
              </a:xfrm>
              <a:prstGeom prst="rect">
                <a:avLst/>
              </a:prstGeom>
              <a:blipFill>
                <a:blip r:embed="rId10"/>
                <a:stretch>
                  <a:fillRect l="-7246" r="-10145"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31B22A13-A678-40C2-842E-85503361A09C}"/>
                  </a:ext>
                </a:extLst>
              </p:cNvPr>
              <p:cNvSpPr txBox="1"/>
              <p:nvPr/>
            </p:nvSpPr>
            <p:spPr>
              <a:xfrm>
                <a:off x="6384750" y="3744321"/>
                <a:ext cx="569002" cy="29482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C00000"/>
                              </a:solidFill>
                              <a:latin typeface="Cambria Math" panose="02040503050406030204" pitchFamily="18" charset="0"/>
                            </a:rPr>
                          </m:ctrlPr>
                        </m:sSubSup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𝒊</m:t>
                          </m:r>
                        </m:sub>
                        <m:sup>
                          <m:r>
                            <a:rPr lang="en-US" altLang="zh-CN" b="1" i="1" smtClean="0">
                              <a:solidFill>
                                <a:srgbClr val="C00000"/>
                              </a:solidFill>
                              <a:latin typeface="Cambria Math" panose="02040503050406030204" pitchFamily="18" charset="0"/>
                            </a:rPr>
                            <m:t>𝑳</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𝟏</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50" name="文本框 49">
                <a:extLst>
                  <a:ext uri="{FF2B5EF4-FFF2-40B4-BE49-F238E27FC236}">
                    <a16:creationId xmlns:a16="http://schemas.microsoft.com/office/drawing/2014/main" id="{31B22A13-A678-40C2-842E-85503361A09C}"/>
                  </a:ext>
                </a:extLst>
              </p:cNvPr>
              <p:cNvSpPr txBox="1">
                <a:spLocks noRot="1" noChangeAspect="1" noMove="1" noResize="1" noEditPoints="1" noAdjustHandles="1" noChangeArrowheads="1" noChangeShapeType="1" noTextEdit="1"/>
              </p:cNvSpPr>
              <p:nvPr/>
            </p:nvSpPr>
            <p:spPr>
              <a:xfrm>
                <a:off x="6384750" y="3744321"/>
                <a:ext cx="569002" cy="294824"/>
              </a:xfrm>
              <a:prstGeom prst="rect">
                <a:avLst/>
              </a:prstGeom>
              <a:blipFill>
                <a:blip r:embed="rId11"/>
                <a:stretch>
                  <a:fillRect l="-5319" r="-319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C32E528-1E25-436D-92FB-3568B0D91F99}"/>
                  </a:ext>
                </a:extLst>
              </p:cNvPr>
              <p:cNvSpPr txBox="1"/>
              <p:nvPr/>
            </p:nvSpPr>
            <p:spPr>
              <a:xfrm>
                <a:off x="5853171" y="4736603"/>
                <a:ext cx="558871" cy="33618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𝒊</m:t>
                          </m:r>
                        </m:sub>
                        <m:sup>
                          <m:r>
                            <a:rPr lang="en-US" altLang="zh-CN" sz="2000" b="1" i="1" smtClean="0">
                              <a:solidFill>
                                <a:prstClr val="black"/>
                              </a:solidFill>
                              <a:latin typeface="Cambria Math" panose="02040503050406030204" pitchFamily="18" charset="0"/>
                            </a:rPr>
                            <m:t>𝒍</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𝟐</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1" name="文本框 50">
                <a:extLst>
                  <a:ext uri="{FF2B5EF4-FFF2-40B4-BE49-F238E27FC236}">
                    <a16:creationId xmlns:a16="http://schemas.microsoft.com/office/drawing/2014/main" id="{EC32E528-1E25-436D-92FB-3568B0D91F99}"/>
                  </a:ext>
                </a:extLst>
              </p:cNvPr>
              <p:cNvSpPr txBox="1">
                <a:spLocks noRot="1" noChangeAspect="1" noMove="1" noResize="1" noEditPoints="1" noAdjustHandles="1" noChangeArrowheads="1" noChangeShapeType="1" noTextEdit="1"/>
              </p:cNvSpPr>
              <p:nvPr/>
            </p:nvSpPr>
            <p:spPr>
              <a:xfrm>
                <a:off x="5853171" y="4736603"/>
                <a:ext cx="558871" cy="336182"/>
              </a:xfrm>
              <a:prstGeom prst="rect">
                <a:avLst/>
              </a:prstGeom>
              <a:blipFill>
                <a:blip r:embed="rId12"/>
                <a:stretch>
                  <a:fillRect l="-9783" t="-1818" r="-434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12699606-47AA-4A73-88BD-2B20875B9168}"/>
                  </a:ext>
                </a:extLst>
              </p:cNvPr>
              <p:cNvSpPr txBox="1"/>
              <p:nvPr/>
            </p:nvSpPr>
            <p:spPr>
              <a:xfrm>
                <a:off x="6868333" y="4730544"/>
                <a:ext cx="664413" cy="34830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𝟐</m:t>
                              </m:r>
                            </m:sub>
                          </m:sSub>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𝟐</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2" name="文本框 51">
                <a:extLst>
                  <a:ext uri="{FF2B5EF4-FFF2-40B4-BE49-F238E27FC236}">
                    <a16:creationId xmlns:a16="http://schemas.microsoft.com/office/drawing/2014/main" id="{12699606-47AA-4A73-88BD-2B20875B9168}"/>
                  </a:ext>
                </a:extLst>
              </p:cNvPr>
              <p:cNvSpPr txBox="1">
                <a:spLocks noRot="1" noChangeAspect="1" noMove="1" noResize="1" noEditPoints="1" noAdjustHandles="1" noChangeArrowheads="1" noChangeShapeType="1" noTextEdit="1"/>
              </p:cNvSpPr>
              <p:nvPr/>
            </p:nvSpPr>
            <p:spPr>
              <a:xfrm>
                <a:off x="6868333" y="4730544"/>
                <a:ext cx="664413" cy="348300"/>
              </a:xfrm>
              <a:prstGeom prst="rect">
                <a:avLst/>
              </a:prstGeom>
              <a:blipFill>
                <a:blip r:embed="rId13"/>
                <a:stretch>
                  <a:fillRect l="-9174" r="-917"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C34DB1B-6977-4823-B2AE-434B63FD5EC4}"/>
                  </a:ext>
                </a:extLst>
              </p:cNvPr>
              <p:cNvSpPr txBox="1"/>
              <p:nvPr/>
            </p:nvSpPr>
            <p:spPr>
              <a:xfrm>
                <a:off x="4216968" y="3545200"/>
                <a:ext cx="595741" cy="32765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𝟏</m:t>
                          </m:r>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3" name="文本框 52">
                <a:extLst>
                  <a:ext uri="{FF2B5EF4-FFF2-40B4-BE49-F238E27FC236}">
                    <a16:creationId xmlns:a16="http://schemas.microsoft.com/office/drawing/2014/main" id="{9C34DB1B-6977-4823-B2AE-434B63FD5EC4}"/>
                  </a:ext>
                </a:extLst>
              </p:cNvPr>
              <p:cNvSpPr txBox="1">
                <a:spLocks noRot="1" noChangeAspect="1" noMove="1" noResize="1" noEditPoints="1" noAdjustHandles="1" noChangeArrowheads="1" noChangeShapeType="1" noTextEdit="1"/>
              </p:cNvSpPr>
              <p:nvPr/>
            </p:nvSpPr>
            <p:spPr>
              <a:xfrm>
                <a:off x="4216968" y="3545200"/>
                <a:ext cx="595741" cy="327654"/>
              </a:xfrm>
              <a:prstGeom prst="rect">
                <a:avLst/>
              </a:prstGeom>
              <a:blipFill>
                <a:blip r:embed="rId14"/>
                <a:stretch>
                  <a:fillRect l="-10309" r="-5155" b="-226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4BDC08D-C022-4ADF-AC5F-C7643075CA2B}"/>
                  </a:ext>
                </a:extLst>
              </p:cNvPr>
              <p:cNvSpPr txBox="1"/>
              <p:nvPr/>
            </p:nvSpPr>
            <p:spPr>
              <a:xfrm>
                <a:off x="5872154" y="3590373"/>
                <a:ext cx="595741" cy="327654"/>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𝟐</m:t>
                          </m:r>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4" name="文本框 53">
                <a:extLst>
                  <a:ext uri="{FF2B5EF4-FFF2-40B4-BE49-F238E27FC236}">
                    <a16:creationId xmlns:a16="http://schemas.microsoft.com/office/drawing/2014/main" id="{34BDC08D-C022-4ADF-AC5F-C7643075CA2B}"/>
                  </a:ext>
                </a:extLst>
              </p:cNvPr>
              <p:cNvSpPr txBox="1">
                <a:spLocks noRot="1" noChangeAspect="1" noMove="1" noResize="1" noEditPoints="1" noAdjustHandles="1" noChangeArrowheads="1" noChangeShapeType="1" noTextEdit="1"/>
              </p:cNvSpPr>
              <p:nvPr/>
            </p:nvSpPr>
            <p:spPr>
              <a:xfrm>
                <a:off x="5872154" y="3590373"/>
                <a:ext cx="595741" cy="327654"/>
              </a:xfrm>
              <a:prstGeom prst="rect">
                <a:avLst/>
              </a:prstGeom>
              <a:blipFill>
                <a:blip r:embed="rId15"/>
                <a:stretch>
                  <a:fillRect l="-9184" r="-4082" b="-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53CF8F7-A299-42EE-A4F9-4714D83F7F92}"/>
                  </a:ext>
                </a:extLst>
              </p:cNvPr>
              <p:cNvSpPr txBox="1"/>
              <p:nvPr/>
            </p:nvSpPr>
            <p:spPr>
              <a:xfrm>
                <a:off x="7117678" y="3550489"/>
                <a:ext cx="595740" cy="33002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𝒊</m:t>
                          </m:r>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5" name="文本框 54">
                <a:extLst>
                  <a:ext uri="{FF2B5EF4-FFF2-40B4-BE49-F238E27FC236}">
                    <a16:creationId xmlns:a16="http://schemas.microsoft.com/office/drawing/2014/main" id="{653CF8F7-A299-42EE-A4F9-4714D83F7F92}"/>
                  </a:ext>
                </a:extLst>
              </p:cNvPr>
              <p:cNvSpPr txBox="1">
                <a:spLocks noRot="1" noChangeAspect="1" noMove="1" noResize="1" noEditPoints="1" noAdjustHandles="1" noChangeArrowheads="1" noChangeShapeType="1" noTextEdit="1"/>
              </p:cNvSpPr>
              <p:nvPr/>
            </p:nvSpPr>
            <p:spPr>
              <a:xfrm>
                <a:off x="7117678" y="3550489"/>
                <a:ext cx="595740" cy="330027"/>
              </a:xfrm>
              <a:prstGeom prst="rect">
                <a:avLst/>
              </a:prstGeom>
              <a:blipFill>
                <a:blip r:embed="rId16"/>
                <a:stretch>
                  <a:fillRect l="-10309" r="-515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30F5E8D2-9837-4958-814B-8AE07C2FB8A9}"/>
                  </a:ext>
                </a:extLst>
              </p:cNvPr>
              <p:cNvSpPr txBox="1"/>
              <p:nvPr/>
            </p:nvSpPr>
            <p:spPr>
              <a:xfrm>
                <a:off x="8364934" y="3570171"/>
                <a:ext cx="664413" cy="34830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b>
                          </m:sSub>
                        </m:sub>
                        <m:sup>
                          <m:r>
                            <a:rPr lang="en-US" altLang="zh-CN" sz="2000" b="1" i="1" smtClean="0">
                              <a:solidFill>
                                <a:prstClr val="black"/>
                              </a:solidFill>
                              <a:latin typeface="Cambria Math" panose="02040503050406030204" pitchFamily="18" charset="0"/>
                            </a:rPr>
                            <m:t>𝑳</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6" name="文本框 55">
                <a:extLst>
                  <a:ext uri="{FF2B5EF4-FFF2-40B4-BE49-F238E27FC236}">
                    <a16:creationId xmlns:a16="http://schemas.microsoft.com/office/drawing/2014/main" id="{30F5E8D2-9837-4958-814B-8AE07C2FB8A9}"/>
                  </a:ext>
                </a:extLst>
              </p:cNvPr>
              <p:cNvSpPr txBox="1">
                <a:spLocks noRot="1" noChangeAspect="1" noMove="1" noResize="1" noEditPoints="1" noAdjustHandles="1" noChangeArrowheads="1" noChangeShapeType="1" noTextEdit="1"/>
              </p:cNvSpPr>
              <p:nvPr/>
            </p:nvSpPr>
            <p:spPr>
              <a:xfrm>
                <a:off x="8364934" y="3570171"/>
                <a:ext cx="664413" cy="348300"/>
              </a:xfrm>
              <a:prstGeom prst="rect">
                <a:avLst/>
              </a:prstGeom>
              <a:blipFill>
                <a:blip r:embed="rId17"/>
                <a:stretch>
                  <a:fillRect l="-8257" r="-917" b="-15789"/>
                </a:stretch>
              </a:blipFill>
            </p:spPr>
            <p:txBody>
              <a:bodyPr/>
              <a:lstStyle/>
              <a:p>
                <a:r>
                  <a:rPr lang="zh-CN" altLang="en-US">
                    <a:noFill/>
                  </a:rPr>
                  <a:t> </a:t>
                </a:r>
              </a:p>
            </p:txBody>
          </p:sp>
        </mc:Fallback>
      </mc:AlternateContent>
      <p:cxnSp>
        <p:nvCxnSpPr>
          <p:cNvPr id="57" name="直接箭头连接符 56">
            <a:extLst>
              <a:ext uri="{FF2B5EF4-FFF2-40B4-BE49-F238E27FC236}">
                <a16:creationId xmlns:a16="http://schemas.microsoft.com/office/drawing/2014/main" id="{CE4A21D0-C939-495B-8583-44F38E40260B}"/>
              </a:ext>
            </a:extLst>
          </p:cNvPr>
          <p:cNvCxnSpPr>
            <a:cxnSpLocks/>
            <a:endCxn id="10" idx="4"/>
          </p:cNvCxnSpPr>
          <p:nvPr/>
        </p:nvCxnSpPr>
        <p:spPr>
          <a:xfrm flipH="1" flipV="1">
            <a:off x="5469888" y="5011359"/>
            <a:ext cx="10604" cy="608688"/>
          </a:xfrm>
          <a:prstGeom prst="straightConnector1">
            <a:avLst/>
          </a:prstGeom>
          <a:noFill/>
          <a:ln w="15875" cap="flat" cmpd="sng" algn="ctr">
            <a:solidFill>
              <a:sysClr val="windowText" lastClr="000000"/>
            </a:solidFill>
            <a:prstDash val="solid"/>
            <a:tailEnd type="triangle"/>
          </a:ln>
          <a:effectLst/>
        </p:spPr>
      </p:cxnSp>
      <p:cxnSp>
        <p:nvCxnSpPr>
          <p:cNvPr id="58" name="直接箭头连接符 57">
            <a:extLst>
              <a:ext uri="{FF2B5EF4-FFF2-40B4-BE49-F238E27FC236}">
                <a16:creationId xmlns:a16="http://schemas.microsoft.com/office/drawing/2014/main" id="{C57566D5-6828-4C02-9A18-37979A25C097}"/>
              </a:ext>
            </a:extLst>
          </p:cNvPr>
          <p:cNvCxnSpPr>
            <a:cxnSpLocks/>
          </p:cNvCxnSpPr>
          <p:nvPr/>
        </p:nvCxnSpPr>
        <p:spPr>
          <a:xfrm flipH="1" flipV="1">
            <a:off x="6538305" y="5001336"/>
            <a:ext cx="10604" cy="608688"/>
          </a:xfrm>
          <a:prstGeom prst="straightConnector1">
            <a:avLst/>
          </a:prstGeom>
          <a:noFill/>
          <a:ln w="15875" cap="flat" cmpd="sng" algn="ctr">
            <a:solidFill>
              <a:sysClr val="windowText" lastClr="000000"/>
            </a:solidFill>
            <a:prstDash val="solid"/>
            <a:tailEnd type="triangle"/>
          </a:ln>
          <a:effectLst/>
        </p:spPr>
      </p:cxnSp>
      <p:cxnSp>
        <p:nvCxnSpPr>
          <p:cNvPr id="59" name="直接箭头连接符 58">
            <a:extLst>
              <a:ext uri="{FF2B5EF4-FFF2-40B4-BE49-F238E27FC236}">
                <a16:creationId xmlns:a16="http://schemas.microsoft.com/office/drawing/2014/main" id="{DD768C03-D406-442A-B089-894EAF033AF4}"/>
              </a:ext>
            </a:extLst>
          </p:cNvPr>
          <p:cNvCxnSpPr>
            <a:cxnSpLocks/>
          </p:cNvCxnSpPr>
          <p:nvPr/>
        </p:nvCxnSpPr>
        <p:spPr>
          <a:xfrm flipH="1" flipV="1">
            <a:off x="7606374" y="4997331"/>
            <a:ext cx="10604" cy="608688"/>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9DB9A473-2A03-46EC-BA02-6A2D21A6E77A}"/>
                  </a:ext>
                </a:extLst>
              </p:cNvPr>
              <p:cNvSpPr txBox="1"/>
              <p:nvPr/>
            </p:nvSpPr>
            <p:spPr>
              <a:xfrm>
                <a:off x="181005" y="2002582"/>
                <a:ext cx="3823459" cy="2022798"/>
              </a:xfrm>
              <a:prstGeom prst="rect">
                <a:avLst/>
              </a:prstGeom>
              <a:noFill/>
            </p:spPr>
            <p:txBody>
              <a:bodyPr wrap="square" rtlCol="0">
                <a:spAutoFit/>
              </a:bodyPr>
              <a:lstStyle/>
              <a:p>
                <a:pPr marL="342900" indent="-342900" defTabSz="457200">
                  <a:lnSpc>
                    <a:spcPct val="150000"/>
                  </a:lnSpc>
                  <a:buFont typeface="Wingdings" panose="05000000000000000000" pitchFamily="2" charset="2"/>
                  <a:buChar char="Ø"/>
                </a:pPr>
                <a:r>
                  <a:rPr lang="zh-CN" altLang="en-US" sz="2000" b="1" dirty="0">
                    <a:solidFill>
                      <a:prstClr val="black"/>
                    </a:solidFill>
                    <a:latin typeface="宋体" panose="02010600030101010101" pitchFamily="2" charset="-122"/>
                    <a:ea typeface="宋体" panose="02010600030101010101" pitchFamily="2" charset="-122"/>
                  </a:rPr>
                  <a:t>共有</a:t>
                </a:r>
                <a:r>
                  <a:rPr lang="en-US" altLang="zh-CN" sz="2000" b="1" dirty="0">
                    <a:solidFill>
                      <a:prstClr val="black"/>
                    </a:solidFill>
                    <a:latin typeface="宋体" panose="02010600030101010101" pitchFamily="2" charset="-122"/>
                    <a:ea typeface="宋体" panose="02010600030101010101" pitchFamily="2" charset="-122"/>
                  </a:rPr>
                  <a:t>L</a:t>
                </a:r>
                <a:r>
                  <a:rPr lang="zh-CN" altLang="en-US" sz="2000" b="1" dirty="0">
                    <a:solidFill>
                      <a:prstClr val="black"/>
                    </a:solidFill>
                    <a:latin typeface="宋体" panose="02010600030101010101" pitchFamily="2" charset="-122"/>
                    <a:ea typeface="宋体" panose="02010600030101010101" pitchFamily="2" charset="-122"/>
                  </a:rPr>
                  <a:t>层</a:t>
                </a:r>
                <a:endParaRPr lang="en-US" altLang="zh-CN" sz="2000" b="1" dirty="0">
                  <a:solidFill>
                    <a:prstClr val="black"/>
                  </a:solidFill>
                  <a:latin typeface="宋体" panose="02010600030101010101" pitchFamily="2" charset="-122"/>
                  <a:ea typeface="宋体" panose="02010600030101010101" pitchFamily="2" charset="-122"/>
                </a:endParaRPr>
              </a:p>
              <a:p>
                <a:pPr marL="342900" indent="-342900" defTabSz="457200">
                  <a:lnSpc>
                    <a:spcPct val="150000"/>
                  </a:lnSpc>
                  <a:buFont typeface="Wingdings" panose="05000000000000000000" pitchFamily="2" charset="2"/>
                  <a:buChar char="Ø"/>
                </a:pPr>
                <a:r>
                  <a:rPr lang="zh-CN" altLang="en-US" sz="2000" b="1" dirty="0">
                    <a:solidFill>
                      <a:prstClr val="black"/>
                    </a:solidFill>
                    <a:latin typeface="宋体" panose="02010600030101010101" pitchFamily="2" charset="-122"/>
                    <a:ea typeface="宋体" panose="02010600030101010101" pitchFamily="2" charset="-122"/>
                  </a:rPr>
                  <a:t>第</a:t>
                </a:r>
                <a14:m>
                  <m:oMath xmlns:m="http://schemas.openxmlformats.org/officeDocument/2006/math">
                    <m:r>
                      <a:rPr lang="en-US" altLang="zh-CN" sz="2000" b="1" i="1" smtClean="0">
                        <a:solidFill>
                          <a:prstClr val="black"/>
                        </a:solidFill>
                        <a:latin typeface="Cambria Math" panose="02040503050406030204" pitchFamily="18" charset="0"/>
                      </a:rPr>
                      <m:t>𝒍</m:t>
                    </m:r>
                  </m:oMath>
                </a14:m>
                <a:r>
                  <a:rPr lang="zh-CN" altLang="en-US" sz="2000" b="1" dirty="0">
                    <a:solidFill>
                      <a:prstClr val="black"/>
                    </a:solidFill>
                    <a:latin typeface="宋体" panose="02010600030101010101" pitchFamily="2" charset="-122"/>
                    <a:ea typeface="宋体" panose="02010600030101010101" pitchFamily="2" charset="-122"/>
                  </a:rPr>
                  <a:t>层神经元共有</a:t>
                </a:r>
                <a14:m>
                  <m:oMath xmlns:m="http://schemas.openxmlformats.org/officeDocument/2006/math">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𝒍</m:t>
                        </m:r>
                      </m:sub>
                    </m:sSub>
                  </m:oMath>
                </a14:m>
                <a:endParaRPr lang="en-US" altLang="zh-CN" sz="2000" b="1" dirty="0">
                  <a:solidFill>
                    <a:prstClr val="black"/>
                  </a:solidFill>
                  <a:latin typeface="宋体" panose="02010600030101010101" pitchFamily="2" charset="-122"/>
                  <a:ea typeface="宋体" panose="02010600030101010101" pitchFamily="2" charset="-122"/>
                </a:endParaRPr>
              </a:p>
              <a:p>
                <a:pPr marL="342900" indent="-342900" defTabSz="457200">
                  <a:lnSpc>
                    <a:spcPct val="150000"/>
                  </a:lnSpc>
                  <a:buFont typeface="Wingdings" panose="05000000000000000000" pitchFamily="2" charset="2"/>
                  <a:buChar char="Ø"/>
                </a:pPr>
                <a:r>
                  <a:rPr lang="zh-CN" altLang="en-US" sz="2000" b="1" dirty="0">
                    <a:solidFill>
                      <a:prstClr val="black"/>
                    </a:solidFill>
                    <a:latin typeface="宋体" panose="02010600030101010101" pitchFamily="2" charset="-122"/>
                    <a:ea typeface="宋体" panose="02010600030101010101" pitchFamily="2" charset="-122"/>
                  </a:rPr>
                  <a:t>第</a:t>
                </a:r>
                <a14:m>
                  <m:oMath xmlns:m="http://schemas.openxmlformats.org/officeDocument/2006/math">
                    <m:r>
                      <a:rPr lang="en-US" altLang="zh-CN" sz="2000" b="1" i="1">
                        <a:solidFill>
                          <a:prstClr val="black"/>
                        </a:solidFill>
                        <a:latin typeface="Cambria Math" panose="02040503050406030204" pitchFamily="18" charset="0"/>
                      </a:rPr>
                      <m:t>𝒍</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oMath>
                </a14:m>
                <a:r>
                  <a:rPr lang="zh-CN" altLang="en-US" sz="2000" b="1" dirty="0">
                    <a:solidFill>
                      <a:prstClr val="black"/>
                    </a:solidFill>
                    <a:latin typeface="宋体" panose="02010600030101010101" pitchFamily="2" charset="-122"/>
                    <a:ea typeface="宋体" panose="02010600030101010101" pitchFamily="2" charset="-122"/>
                  </a:rPr>
                  <a:t>层到</a:t>
                </a:r>
                <a14:m>
                  <m:oMath xmlns:m="http://schemas.openxmlformats.org/officeDocument/2006/math">
                    <m:r>
                      <a:rPr lang="en-US" altLang="zh-CN" sz="2000" b="1" i="1">
                        <a:solidFill>
                          <a:prstClr val="black"/>
                        </a:solidFill>
                        <a:latin typeface="Cambria Math" panose="02040503050406030204" pitchFamily="18" charset="0"/>
                      </a:rPr>
                      <m:t>𝒍</m:t>
                    </m:r>
                  </m:oMath>
                </a14:m>
                <a:r>
                  <a:rPr lang="zh-CN" altLang="en-US" sz="2000" b="1" dirty="0">
                    <a:solidFill>
                      <a:prstClr val="black"/>
                    </a:solidFill>
                    <a:latin typeface="宋体" panose="02010600030101010101" pitchFamily="2" charset="-122"/>
                    <a:ea typeface="宋体" panose="02010600030101010101" pitchFamily="2" charset="-122"/>
                  </a:rPr>
                  <a:t>层的权重为：</a:t>
                </a:r>
                <a14:m>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𝒘</m:t>
                        </m:r>
                      </m:e>
                      <m:sub>
                        <m:r>
                          <a:rPr lang="en-US" altLang="zh-CN" sz="2000" b="1" i="1" smtClean="0">
                            <a:solidFill>
                              <a:prstClr val="black"/>
                            </a:solidFill>
                            <a:latin typeface="Cambria Math" panose="02040503050406030204" pitchFamily="18" charset="0"/>
                          </a:rPr>
                          <m:t>𝒊𝒋</m:t>
                        </m:r>
                      </m:sub>
                      <m:sup>
                        <m:r>
                          <a:rPr lang="en-US" altLang="zh-CN" sz="2000" b="1" i="1" smtClean="0">
                            <a:solidFill>
                              <a:prstClr val="black"/>
                            </a:solidFill>
                            <a:latin typeface="Cambria Math" panose="02040503050406030204" pitchFamily="18" charset="0"/>
                          </a:rPr>
                          <m:t>𝒍</m:t>
                        </m:r>
                      </m:sup>
                    </m:sSubSup>
                  </m:oMath>
                </a14:m>
                <a:endParaRPr lang="en-US" altLang="zh-CN" sz="2000" b="1" dirty="0">
                  <a:solidFill>
                    <a:prstClr val="black"/>
                  </a:solidFill>
                  <a:latin typeface="宋体" panose="02010600030101010101" pitchFamily="2" charset="-122"/>
                  <a:ea typeface="宋体" panose="02010600030101010101" pitchFamily="2" charset="-122"/>
                </a:endParaRPr>
              </a:p>
              <a:p>
                <a:pPr marL="342900" indent="-342900" defTabSz="457200">
                  <a:lnSpc>
                    <a:spcPct val="150000"/>
                  </a:lnSpc>
                  <a:buFont typeface="Wingdings" panose="05000000000000000000" pitchFamily="2" charset="2"/>
                  <a:buChar char="Ø"/>
                </a:pPr>
                <a:r>
                  <a:rPr lang="zh-CN" altLang="en-US" sz="2000" b="1" dirty="0">
                    <a:solidFill>
                      <a:prstClr val="black"/>
                    </a:solidFill>
                    <a:latin typeface="宋体" panose="02010600030101010101" pitchFamily="2" charset="-122"/>
                    <a:ea typeface="宋体" panose="02010600030101010101" pitchFamily="2" charset="-122"/>
                  </a:rPr>
                  <a:t>第</a:t>
                </a:r>
                <a14:m>
                  <m:oMath xmlns:m="http://schemas.openxmlformats.org/officeDocument/2006/math">
                    <m:r>
                      <a:rPr lang="en-US" altLang="zh-CN" sz="2000" b="1" i="1">
                        <a:solidFill>
                          <a:prstClr val="black"/>
                        </a:solidFill>
                        <a:latin typeface="Cambria Math" panose="02040503050406030204" pitchFamily="18" charset="0"/>
                      </a:rPr>
                      <m:t>𝒍</m:t>
                    </m:r>
                  </m:oMath>
                </a14:m>
                <a:r>
                  <a:rPr lang="zh-CN" altLang="en-US" sz="2000" b="1" dirty="0">
                    <a:solidFill>
                      <a:prstClr val="black"/>
                    </a:solidFill>
                    <a:latin typeface="宋体" panose="02010600030101010101" pitchFamily="2" charset="-122"/>
                    <a:ea typeface="宋体" panose="02010600030101010101" pitchFamily="2" charset="-122"/>
                  </a:rPr>
                  <a:t>层的输入为：</a:t>
                </a:r>
                <a:r>
                  <a:rPr lang="en-US" altLang="zh-CN" sz="2000" b="1" dirty="0">
                    <a:solidFill>
                      <a:srgbClr val="0070C0"/>
                    </a:solidFill>
                    <a:latin typeface="Tw Cen MT" panose="020B0602020104020603"/>
                    <a:ea typeface="宋体" panose="02010600030101010101" pitchFamily="2" charset="-122"/>
                  </a:rPr>
                  <a:t> </a:t>
                </a:r>
                <a14:m>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a:solidFill>
                              <a:prstClr val="black"/>
                            </a:solidFill>
                            <a:latin typeface="Cambria Math" panose="02040503050406030204" pitchFamily="18" charset="0"/>
                          </a:rPr>
                          <m:t>𝒉</m:t>
                        </m:r>
                      </m:e>
                      <m:sub>
                        <m:r>
                          <a:rPr lang="en-US" altLang="zh-CN" sz="2000" b="1" i="1">
                            <a:solidFill>
                              <a:prstClr val="black"/>
                            </a:solidFill>
                            <a:latin typeface="Cambria Math" panose="02040503050406030204" pitchFamily="18" charset="0"/>
                          </a:rPr>
                          <m:t>𝒊</m:t>
                        </m:r>
                      </m:sub>
                      <m:sup>
                        <m:r>
                          <a:rPr lang="en-US" altLang="zh-CN" sz="2000" b="1" i="1" smtClean="0">
                            <a:solidFill>
                              <a:prstClr val="black"/>
                            </a:solidFill>
                            <a:latin typeface="Cambria Math" panose="02040503050406030204" pitchFamily="18" charset="0"/>
                          </a:rPr>
                          <m:t>𝒍</m:t>
                        </m:r>
                      </m:sup>
                    </m:sSubSup>
                  </m:oMath>
                </a14:m>
                <a:endParaRPr lang="en-US" altLang="zh-CN" sz="2000" b="1" dirty="0">
                  <a:solidFill>
                    <a:prstClr val="black"/>
                  </a:solidFill>
                  <a:latin typeface="宋体" panose="02010600030101010101" pitchFamily="2" charset="-122"/>
                  <a:ea typeface="宋体" panose="02010600030101010101" pitchFamily="2" charset="-122"/>
                </a:endParaRPr>
              </a:p>
            </p:txBody>
          </p:sp>
        </mc:Choice>
        <mc:Fallback xmlns="">
          <p:sp>
            <p:nvSpPr>
              <p:cNvPr id="60" name="文本框 59">
                <a:extLst>
                  <a:ext uri="{FF2B5EF4-FFF2-40B4-BE49-F238E27FC236}">
                    <a16:creationId xmlns:a16="http://schemas.microsoft.com/office/drawing/2014/main" id="{9DB9A473-2A03-46EC-BA02-6A2D21A6E77A}"/>
                  </a:ext>
                </a:extLst>
              </p:cNvPr>
              <p:cNvSpPr txBox="1">
                <a:spLocks noRot="1" noChangeAspect="1" noMove="1" noResize="1" noEditPoints="1" noAdjustHandles="1" noChangeArrowheads="1" noChangeShapeType="1" noTextEdit="1"/>
              </p:cNvSpPr>
              <p:nvPr/>
            </p:nvSpPr>
            <p:spPr>
              <a:xfrm>
                <a:off x="181005" y="2002582"/>
                <a:ext cx="3823459" cy="2022798"/>
              </a:xfrm>
              <a:prstGeom prst="rect">
                <a:avLst/>
              </a:prstGeom>
              <a:blipFill>
                <a:blip r:embed="rId18"/>
                <a:stretch>
                  <a:fillRect l="-1435" b="-3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FB8293A-FA89-4274-B05F-540E607AF49D}"/>
                  </a:ext>
                </a:extLst>
              </p:cNvPr>
              <p:cNvSpPr/>
              <p:nvPr/>
            </p:nvSpPr>
            <p:spPr>
              <a:xfrm>
                <a:off x="206192" y="4349317"/>
                <a:ext cx="1886542" cy="723468"/>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smtClean="0">
                              <a:solidFill>
                                <a:srgbClr val="0070C0"/>
                              </a:solidFill>
                              <a:latin typeface="Cambria Math" panose="02040503050406030204" pitchFamily="18" charset="0"/>
                            </a:rPr>
                            <m:t>𝐸</m:t>
                          </m:r>
                        </m:num>
                        <m:den>
                          <m:r>
                            <a:rPr lang="zh-CN" altLang="en-US" i="1">
                              <a:solidFill>
                                <a:srgbClr val="0070C0"/>
                              </a:solidFill>
                              <a:latin typeface="Cambria Math" panose="02040503050406030204" pitchFamily="18" charset="0"/>
                            </a:rPr>
                            <m:t>𝝏</m:t>
                          </m:r>
                          <m:sSubSup>
                            <m:sSubSupPr>
                              <m:ctrlPr>
                                <a:rPr lang="en-US" altLang="zh-CN" i="1" smtClean="0">
                                  <a:solidFill>
                                    <a:srgbClr val="0070C0"/>
                                  </a:solidFill>
                                  <a:latin typeface="Cambria Math" panose="02040503050406030204" pitchFamily="18" charset="0"/>
                                </a:rPr>
                              </m:ctrlPr>
                            </m:sSubSupPr>
                            <m:e>
                              <m:r>
                                <a:rPr lang="en-US" altLang="zh-CN" i="1" smtClean="0">
                                  <a:solidFill>
                                    <a:srgbClr val="0070C0"/>
                                  </a:solidFill>
                                  <a:latin typeface="Cambria Math" panose="02040503050406030204" pitchFamily="18" charset="0"/>
                                </a:rPr>
                                <m:t>𝑤</m:t>
                              </m:r>
                            </m:e>
                            <m:sub>
                              <m:r>
                                <a:rPr lang="en-US" altLang="zh-CN" i="1" smtClean="0">
                                  <a:solidFill>
                                    <a:srgbClr val="0070C0"/>
                                  </a:solidFill>
                                  <a:latin typeface="Cambria Math" panose="02040503050406030204" pitchFamily="18" charset="0"/>
                                </a:rPr>
                                <m:t>𝑖𝑗</m:t>
                              </m:r>
                            </m:sub>
                            <m:sup>
                              <m:r>
                                <a:rPr lang="en-US" altLang="zh-CN" i="1" smtClean="0">
                                  <a:solidFill>
                                    <a:srgbClr val="0070C0"/>
                                  </a:solidFill>
                                  <a:latin typeface="Cambria Math" panose="02040503050406030204" pitchFamily="18" charset="0"/>
                                </a:rPr>
                                <m:t>𝐿</m:t>
                              </m:r>
                            </m:sup>
                          </m:sSubSup>
                        </m:den>
                      </m:f>
                      <m:r>
                        <a:rPr lang="en-US" altLang="zh-CN" i="1" smtClean="0">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i="1">
                          <a:solidFill>
                            <a:srgbClr val="0070C0"/>
                          </a:solidFill>
                          <a:latin typeface="Cambria Math" panose="02040503050406030204" pitchFamily="18" charset="0"/>
                          <a:ea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smtClean="0">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𝒊</m:t>
                          </m:r>
                        </m:sub>
                        <m:sup>
                          <m:r>
                            <a:rPr lang="en-US" altLang="zh-CN" b="1" i="1">
                              <a:solidFill>
                                <a:srgbClr val="0070C0"/>
                              </a:solidFill>
                              <a:latin typeface="Cambria Math" panose="02040503050406030204" pitchFamily="18" charset="0"/>
                            </a:rPr>
                            <m:t>𝑳</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p>
                      </m:sSubSup>
                    </m:oMath>
                  </m:oMathPara>
                </a14:m>
                <a:endParaRPr lang="zh-CN" altLang="en-US" dirty="0">
                  <a:solidFill>
                    <a:srgbClr val="0070C0"/>
                  </a:solidFill>
                  <a:latin typeface="Tw Cen MT" panose="020B0602020104020603"/>
                  <a:ea typeface="宋体" panose="02010600030101010101" pitchFamily="2" charset="-122"/>
                </a:endParaRPr>
              </a:p>
            </p:txBody>
          </p:sp>
        </mc:Choice>
        <mc:Fallback xmlns="">
          <p:sp>
            <p:nvSpPr>
              <p:cNvPr id="61" name="矩形 60">
                <a:extLst>
                  <a:ext uri="{FF2B5EF4-FFF2-40B4-BE49-F238E27FC236}">
                    <a16:creationId xmlns:a16="http://schemas.microsoft.com/office/drawing/2014/main" id="{1FB8293A-FA89-4274-B05F-540E607AF49D}"/>
                  </a:ext>
                </a:extLst>
              </p:cNvPr>
              <p:cNvSpPr>
                <a:spLocks noRot="1" noChangeAspect="1" noMove="1" noResize="1" noEditPoints="1" noAdjustHandles="1" noChangeArrowheads="1" noChangeShapeType="1" noTextEdit="1"/>
              </p:cNvSpPr>
              <p:nvPr/>
            </p:nvSpPr>
            <p:spPr>
              <a:xfrm>
                <a:off x="206192" y="4349317"/>
                <a:ext cx="1886542" cy="723468"/>
              </a:xfrm>
              <a:prstGeom prst="rect">
                <a:avLst/>
              </a:prstGeom>
              <a:blipFill>
                <a:blip r:embed="rId19"/>
                <a:stretch>
                  <a:fillRect/>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C12343E9-913D-40C2-8092-4CC2EAE9D55B}"/>
                  </a:ext>
                </a:extLst>
              </p:cNvPr>
              <p:cNvSpPr/>
              <p:nvPr/>
            </p:nvSpPr>
            <p:spPr>
              <a:xfrm>
                <a:off x="2267358" y="4502597"/>
                <a:ext cx="2249014" cy="455894"/>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𝒚</m:t>
                          </m:r>
                        </m:e>
                        <m:sub>
                          <m:r>
                            <a:rPr lang="en-US" altLang="zh-CN" b="1" i="1">
                              <a:solidFill>
                                <a:srgbClr val="0070C0"/>
                              </a:solidFill>
                              <a:latin typeface="Cambria Math" panose="02040503050406030204" pitchFamily="18" charset="0"/>
                            </a:rPr>
                            <m:t>𝒌</m:t>
                          </m:r>
                        </m:sub>
                        <m:sup>
                          <m:r>
                            <a:rPr lang="en-US" altLang="zh-CN" b="1" i="1">
                              <a:solidFill>
                                <a:srgbClr val="0070C0"/>
                              </a:solidFill>
                              <a:latin typeface="Cambria Math" panose="02040503050406030204" pitchFamily="18" charset="0"/>
                            </a:rPr>
                            <m:t>𝒋</m:t>
                          </m:r>
                        </m:sup>
                      </m:sSubSup>
                      <m:r>
                        <a:rPr lang="en-US" altLang="zh-CN" b="1" i="1">
                          <a:solidFill>
                            <a:srgbClr val="0070C0"/>
                          </a:solidFill>
                          <a:latin typeface="Cambria Math" panose="02040503050406030204" pitchFamily="18" charset="0"/>
                        </a:rPr>
                        <m:t>)</m:t>
                      </m:r>
                      <m:sSup>
                        <m:sSupPr>
                          <m:ctrlPr>
                            <a:rPr lang="en-US" altLang="zh-CN" b="1" i="1" smtClean="0">
                              <a:solidFill>
                                <a:srgbClr val="0070C0"/>
                              </a:solidFill>
                              <a:latin typeface="Cambria Math" panose="02040503050406030204" pitchFamily="18" charset="0"/>
                            </a:rPr>
                          </m:ctrlPr>
                        </m:sSupPr>
                        <m:e>
                          <m:r>
                            <a:rPr lang="en-US" altLang="zh-CN" b="1" i="1" smtClean="0">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e>
                        <m:sup>
                          <m:r>
                            <a:rPr lang="en-US" altLang="zh-CN" b="1" i="1" smtClean="0">
                              <a:solidFill>
                                <a:srgbClr val="0070C0"/>
                              </a:solidFill>
                              <a:latin typeface="Cambria Math" panose="02040503050406030204" pitchFamily="18" charset="0"/>
                            </a:rPr>
                            <m:t>′</m:t>
                          </m:r>
                        </m:sup>
                      </m:s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2" name="矩形 61">
                <a:extLst>
                  <a:ext uri="{FF2B5EF4-FFF2-40B4-BE49-F238E27FC236}">
                    <a16:creationId xmlns:a16="http://schemas.microsoft.com/office/drawing/2014/main" id="{C12343E9-913D-40C2-8092-4CC2EAE9D55B}"/>
                  </a:ext>
                </a:extLst>
              </p:cNvPr>
              <p:cNvSpPr>
                <a:spLocks noRot="1" noChangeAspect="1" noMove="1" noResize="1" noEditPoints="1" noAdjustHandles="1" noChangeArrowheads="1" noChangeShapeType="1" noTextEdit="1"/>
              </p:cNvSpPr>
              <p:nvPr/>
            </p:nvSpPr>
            <p:spPr>
              <a:xfrm>
                <a:off x="2267358" y="4502597"/>
                <a:ext cx="2249014" cy="455894"/>
              </a:xfrm>
              <a:prstGeom prst="rect">
                <a:avLst/>
              </a:prstGeom>
              <a:blipFill>
                <a:blip r:embed="rId20"/>
                <a:stretch>
                  <a:fillRect b="-5195"/>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C79DE5DB-6C13-41BD-91F8-362E59307F57}"/>
                  </a:ext>
                </a:extLst>
              </p:cNvPr>
              <p:cNvSpPr/>
              <p:nvPr/>
            </p:nvSpPr>
            <p:spPr>
              <a:xfrm>
                <a:off x="213408" y="5396722"/>
                <a:ext cx="3863878" cy="847220"/>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𝒔𝒊𝒈𝒎𝒐𝒊𝒅</m:t>
                      </m:r>
                      <m:r>
                        <a:rPr lang="en-US" altLang="zh-CN" b="1" i="1" smtClean="0">
                          <a:solidFill>
                            <a:srgbClr val="0070C0"/>
                          </a:solidFill>
                          <a:latin typeface="Cambria Math" panose="02040503050406030204" pitchFamily="18" charset="0"/>
                        </a:rPr>
                        <m:t>(</m:t>
                      </m:r>
                      <m:nary>
                        <m:naryPr>
                          <m:chr m:val="∑"/>
                          <m:ctrlPr>
                            <a:rPr lang="en-US" altLang="zh-CN" b="1" i="1" smtClean="0">
                              <a:solidFill>
                                <a:srgbClr val="0070C0"/>
                              </a:solidFill>
                              <a:latin typeface="Cambria Math" panose="02040503050406030204" pitchFamily="18" charset="0"/>
                            </a:rPr>
                          </m:ctrlPr>
                        </m:naryPr>
                        <m:sub>
                          <m:r>
                            <m:rPr>
                              <m:brk m:alnAt="23"/>
                            </m:rPr>
                            <a:rPr lang="en-US" altLang="zh-CN" b="1" i="1" smtClean="0">
                              <a:solidFill>
                                <a:srgbClr val="0070C0"/>
                              </a:solidFill>
                              <a:latin typeface="Cambria Math" panose="02040503050406030204" pitchFamily="18" charset="0"/>
                            </a:rPr>
                            <m:t>𝒅</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b>
                        <m:sup>
                          <m:sSub>
                            <m:sSubPr>
                              <m:ctrlPr>
                                <a:rPr lang="en-US" altLang="zh-CN" b="1" i="1">
                                  <a:solidFill>
                                    <a:srgbClr val="0070C0"/>
                                  </a:solidFill>
                                  <a:latin typeface="Cambria Math" panose="02040503050406030204" pitchFamily="18" charset="0"/>
                                </a:rPr>
                              </m:ctrlPr>
                            </m:sSubPr>
                            <m:e>
                              <m:r>
                                <a:rPr lang="en-US" altLang="zh-CN" b="1" i="1">
                                  <a:solidFill>
                                    <a:srgbClr val="0070C0"/>
                                  </a:solidFill>
                                  <a:latin typeface="Cambria Math" panose="02040503050406030204" pitchFamily="18" charset="0"/>
                                </a:rPr>
                                <m:t>𝒏</m:t>
                              </m:r>
                            </m:e>
                            <m:sub>
                              <m:r>
                                <a:rPr lang="en-US" altLang="zh-CN" b="1" i="1">
                                  <a:solidFill>
                                    <a:srgbClr val="0070C0"/>
                                  </a:solidFill>
                                  <a:latin typeface="Cambria Math" panose="02040503050406030204" pitchFamily="18" charset="0"/>
                                </a:rPr>
                                <m:t>𝑳</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b>
                          </m:sSub>
                        </m:sup>
                        <m:e>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𝒅</m:t>
                              </m:r>
                            </m:sub>
                            <m:sup>
                              <m:r>
                                <a:rPr lang="en-US" altLang="zh-CN" b="1" i="1">
                                  <a:solidFill>
                                    <a:srgbClr val="0070C0"/>
                                  </a:solidFill>
                                  <a:latin typeface="Cambria Math" panose="02040503050406030204" pitchFamily="18" charset="0"/>
                                </a:rPr>
                                <m:t>𝑳</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p>
                          </m:sSubSup>
                        </m:e>
                      </m:nary>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𝒘</m:t>
                          </m:r>
                        </m:e>
                        <m:sub>
                          <m:r>
                            <a:rPr lang="en-US" altLang="zh-CN" b="1" i="1" smtClean="0">
                              <a:solidFill>
                                <a:srgbClr val="0070C0"/>
                              </a:solidFill>
                              <a:latin typeface="Cambria Math" panose="02040503050406030204" pitchFamily="18" charset="0"/>
                            </a:rPr>
                            <m:t>𝒅</m:t>
                          </m:r>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panose="02040503050406030204" pitchFamily="18" charset="0"/>
                            </a:rPr>
                            <m:t>𝜽</m:t>
                          </m:r>
                        </m:e>
                        <m:sub>
                          <m:r>
                            <a:rPr lang="en-US" altLang="zh-CN" b="1" i="1" smtClean="0">
                              <a:solidFill>
                                <a:srgbClr val="0070C0"/>
                              </a:solidFill>
                              <a:latin typeface="Cambria Math" panose="02040503050406030204" pitchFamily="18" charset="0"/>
                            </a:rPr>
                            <m:t>𝑳</m:t>
                          </m:r>
                        </m:sub>
                      </m:sSub>
                      <m:r>
                        <a:rPr lang="en-US" altLang="zh-CN" b="1" i="1" smtClean="0">
                          <a:solidFill>
                            <a:srgbClr val="0070C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3" name="矩形 62">
                <a:extLst>
                  <a:ext uri="{FF2B5EF4-FFF2-40B4-BE49-F238E27FC236}">
                    <a16:creationId xmlns:a16="http://schemas.microsoft.com/office/drawing/2014/main" id="{C79DE5DB-6C13-41BD-91F8-362E59307F57}"/>
                  </a:ext>
                </a:extLst>
              </p:cNvPr>
              <p:cNvSpPr>
                <a:spLocks noRot="1" noChangeAspect="1" noMove="1" noResize="1" noEditPoints="1" noAdjustHandles="1" noChangeArrowheads="1" noChangeShapeType="1" noTextEdit="1"/>
              </p:cNvSpPr>
              <p:nvPr/>
            </p:nvSpPr>
            <p:spPr>
              <a:xfrm>
                <a:off x="213408" y="5396722"/>
                <a:ext cx="3863878" cy="847220"/>
              </a:xfrm>
              <a:prstGeom prst="rect">
                <a:avLst/>
              </a:prstGeom>
              <a:blipFill>
                <a:blip r:embed="rId21"/>
                <a:stretch>
                  <a:fillRect/>
                </a:stretch>
              </a:blipFill>
              <a:ln w="19050">
                <a:solidFill>
                  <a:srgbClr val="FF0000"/>
                </a:solidFill>
              </a:ln>
            </p:spPr>
            <p:txBody>
              <a:bodyPr/>
              <a:lstStyle/>
              <a:p>
                <a:r>
                  <a:rPr lang="zh-CN" altLang="en-US">
                    <a:noFill/>
                  </a:rPr>
                  <a:t> </a:t>
                </a:r>
              </a:p>
            </p:txBody>
          </p:sp>
        </mc:Fallback>
      </mc:AlternateContent>
      <p:sp>
        <p:nvSpPr>
          <p:cNvPr id="64" name="矩形: 圆角 63">
            <a:extLst>
              <a:ext uri="{FF2B5EF4-FFF2-40B4-BE49-F238E27FC236}">
                <a16:creationId xmlns:a16="http://schemas.microsoft.com/office/drawing/2014/main" id="{C5D1EDDA-0B86-4C97-9A81-C94137AB5DDD}"/>
              </a:ext>
            </a:extLst>
          </p:cNvPr>
          <p:cNvSpPr/>
          <p:nvPr/>
        </p:nvSpPr>
        <p:spPr>
          <a:xfrm>
            <a:off x="4159375" y="2083348"/>
            <a:ext cx="4972165" cy="1972141"/>
          </a:xfrm>
          <a:prstGeom prst="roundRect">
            <a:avLst/>
          </a:prstGeom>
          <a:noFill/>
          <a:ln w="22225" cap="flat" cmpd="sng" algn="ctr">
            <a:solidFill>
              <a:srgbClr val="2FA3EE">
                <a:shade val="50000"/>
              </a:srgbClr>
            </a:solidFill>
            <a:prstDash val="dash"/>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3" name="矩形: 圆角 2">
            <a:extLst>
              <a:ext uri="{FF2B5EF4-FFF2-40B4-BE49-F238E27FC236}">
                <a16:creationId xmlns:a16="http://schemas.microsoft.com/office/drawing/2014/main" id="{96EA03F2-10DC-4C34-A045-B9D36507807C}"/>
              </a:ext>
            </a:extLst>
          </p:cNvPr>
          <p:cNvSpPr/>
          <p:nvPr/>
        </p:nvSpPr>
        <p:spPr>
          <a:xfrm>
            <a:off x="1923473" y="5424584"/>
            <a:ext cx="2080991" cy="791496"/>
          </a:xfrm>
          <a:prstGeom prst="roundRect">
            <a:avLst/>
          </a:prstGeom>
          <a:noFill/>
          <a:ln w="4445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340BC584-04EF-4437-968F-CA7DD7DA0C88}"/>
              </a:ext>
            </a:extLst>
          </p:cNvPr>
          <p:cNvCxnSpPr>
            <a:cxnSpLocks/>
            <a:stCxn id="3" idx="3"/>
          </p:cNvCxnSpPr>
          <p:nvPr/>
        </p:nvCxnSpPr>
        <p:spPr>
          <a:xfrm>
            <a:off x="4004464" y="5820332"/>
            <a:ext cx="1130287" cy="0"/>
          </a:xfrm>
          <a:prstGeom prst="straightConnector1">
            <a:avLst/>
          </a:prstGeom>
          <a:ln w="44450">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87E21868-2128-48DE-A44B-C5CEA6439B81}"/>
                  </a:ext>
                </a:extLst>
              </p:cNvPr>
              <p:cNvSpPr/>
              <p:nvPr/>
            </p:nvSpPr>
            <p:spPr>
              <a:xfrm>
                <a:off x="5134751" y="5606019"/>
                <a:ext cx="1797793" cy="637923"/>
              </a:xfrm>
              <a:prstGeom prst="rect">
                <a:avLst/>
              </a:prstGeom>
              <a:gradFill>
                <a:gsLst>
                  <a:gs pos="0">
                    <a:srgbClr val="D99C3F">
                      <a:lumMod val="67000"/>
                    </a:srgbClr>
                  </a:gs>
                  <a:gs pos="48000">
                    <a:srgbClr val="D99C3F">
                      <a:lumMod val="97000"/>
                      <a:lumOff val="3000"/>
                    </a:srgbClr>
                  </a:gs>
                  <a:gs pos="100000">
                    <a:srgbClr val="D99C3F">
                      <a:lumMod val="60000"/>
                      <a:lumOff val="40000"/>
                    </a:srgbClr>
                  </a:gs>
                </a:gsLst>
                <a:lin ang="16200000" scaled="1"/>
              </a:gra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sSup>
                      <m:sSupPr>
                        <m:ctrlPr>
                          <a:rPr lang="en-US" altLang="zh-CN" sz="2400" b="1" i="1" smtClean="0">
                            <a:solidFill>
                              <a:schemeClr val="bg1"/>
                            </a:solidFill>
                            <a:latin typeface="Cambria Math" panose="02040503050406030204" pitchFamily="18" charset="0"/>
                          </a:rPr>
                        </m:ctrlPr>
                      </m:sSupPr>
                      <m:e>
                        <m:r>
                          <a:rPr lang="en-US" altLang="zh-CN" sz="2400" b="1" i="1" smtClean="0">
                            <a:solidFill>
                              <a:schemeClr val="bg1"/>
                            </a:solidFill>
                            <a:latin typeface="Cambria Math" panose="02040503050406030204" pitchFamily="18" charset="0"/>
                          </a:rPr>
                          <m:t>𝒚</m:t>
                        </m:r>
                      </m:e>
                      <m:sup>
                        <m:r>
                          <a:rPr lang="en-US" altLang="zh-CN" sz="2400" b="1" i="1" smtClean="0">
                            <a:solidFill>
                              <a:schemeClr val="bg1"/>
                            </a:solidFill>
                            <a:latin typeface="Cambria Math" panose="02040503050406030204" pitchFamily="18" charset="0"/>
                          </a:rPr>
                          <m:t>𝒋</m:t>
                        </m:r>
                      </m:sup>
                    </m:sSup>
                  </m:oMath>
                </a14:m>
                <a:r>
                  <a:rPr lang="zh-CN" altLang="en-US" sz="2400" dirty="0">
                    <a:solidFill>
                      <a:schemeClr val="bg1"/>
                    </a:solidFill>
                  </a:rPr>
                  <a:t>的值</a:t>
                </a:r>
                <a:endParaRPr lang="zh-CN" altLang="en-US" dirty="0"/>
              </a:p>
            </p:txBody>
          </p:sp>
        </mc:Choice>
        <mc:Fallback xmlns="">
          <p:sp>
            <p:nvSpPr>
              <p:cNvPr id="66" name="矩形 65">
                <a:extLst>
                  <a:ext uri="{FF2B5EF4-FFF2-40B4-BE49-F238E27FC236}">
                    <a16:creationId xmlns:a16="http://schemas.microsoft.com/office/drawing/2014/main" id="{87E21868-2128-48DE-A44B-C5CEA6439B81}"/>
                  </a:ext>
                </a:extLst>
              </p:cNvPr>
              <p:cNvSpPr>
                <a:spLocks noRot="1" noChangeAspect="1" noMove="1" noResize="1" noEditPoints="1" noAdjustHandles="1" noChangeArrowheads="1" noChangeShapeType="1" noTextEdit="1"/>
              </p:cNvSpPr>
              <p:nvPr/>
            </p:nvSpPr>
            <p:spPr>
              <a:xfrm>
                <a:off x="5134751" y="5606019"/>
                <a:ext cx="1797793" cy="637923"/>
              </a:xfrm>
              <a:prstGeom prst="rect">
                <a:avLst/>
              </a:prstGeom>
              <a:blipFill>
                <a:blip r:embed="rId22"/>
                <a:stretch>
                  <a:fillRect b="-9434"/>
                </a:stretch>
              </a:blipFill>
              <a:ln/>
            </p:spPr>
            <p:txBody>
              <a:bodyPr/>
              <a:lstStyle/>
              <a:p>
                <a:r>
                  <a:rPr lang="zh-CN" altLang="en-US">
                    <a:noFill/>
                  </a:rPr>
                  <a:t> </a:t>
                </a:r>
              </a:p>
            </p:txBody>
          </p:sp>
        </mc:Fallback>
      </mc:AlternateContent>
    </p:spTree>
    <p:extLst>
      <p:ext uri="{BB962C8B-B14F-4D97-AF65-F5344CB8AC3E}">
        <p14:creationId xmlns:p14="http://schemas.microsoft.com/office/powerpoint/2010/main" val="109863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down)">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randombar(horizontal)">
                                      <p:cBhvr>
                                        <p:cTn id="21" dur="500"/>
                                        <p:tgtEl>
                                          <p:spTgt spid="6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par>
                                <p:cTn id="27" presetID="22" presetClass="entr" presetSubtype="8"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3" grpId="0" animBg="1"/>
      <p:bldP spid="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7F7D999-A2E5-49B3-ADCD-D4EE15652551}"/>
                  </a:ext>
                </a:extLst>
              </p:cNvPr>
              <p:cNvSpPr/>
              <p:nvPr/>
            </p:nvSpPr>
            <p:spPr>
              <a:xfrm>
                <a:off x="378763" y="1173662"/>
                <a:ext cx="924548" cy="665888"/>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𝑳</m:t>
                          </m:r>
                        </m:num>
                        <m:den>
                          <m:r>
                            <a:rPr lang="zh-CN" altLang="en-US"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𝑣</m:t>
                              </m:r>
                            </m:e>
                            <m:sub>
                              <m:r>
                                <a:rPr lang="en-US" altLang="zh-CN" i="1" smtClean="0">
                                  <a:solidFill>
                                    <a:srgbClr val="C00000"/>
                                  </a:solidFill>
                                  <a:latin typeface="Cambria Math" panose="02040503050406030204" pitchFamily="18" charset="0"/>
                                </a:rPr>
                                <m:t>𝑖</m:t>
                              </m:r>
                              <m:r>
                                <a:rPr lang="en-US" altLang="zh-CN" i="1">
                                  <a:solidFill>
                                    <a:srgbClr val="C00000"/>
                                  </a:solidFill>
                                  <a:latin typeface="Cambria Math" panose="02040503050406030204" pitchFamily="18" charset="0"/>
                                </a:rPr>
                                <m:t>𝒉</m:t>
                              </m:r>
                            </m:sub>
                          </m:sSub>
                        </m:den>
                      </m:f>
                      <m:r>
                        <a:rPr lang="en-US" altLang="zh-CN" i="1" smtClean="0">
                          <a:solidFill>
                            <a:srgbClr val="C0000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 name="矩形 5">
                <a:extLst>
                  <a:ext uri="{FF2B5EF4-FFF2-40B4-BE49-F238E27FC236}">
                    <a16:creationId xmlns:a16="http://schemas.microsoft.com/office/drawing/2014/main" id="{C7F7D999-A2E5-49B3-ADCD-D4EE15652551}"/>
                  </a:ext>
                </a:extLst>
              </p:cNvPr>
              <p:cNvSpPr>
                <a:spLocks noRot="1" noChangeAspect="1" noMove="1" noResize="1" noEditPoints="1" noAdjustHandles="1" noChangeArrowheads="1" noChangeShapeType="1" noTextEdit="1"/>
              </p:cNvSpPr>
              <p:nvPr/>
            </p:nvSpPr>
            <p:spPr>
              <a:xfrm>
                <a:off x="378763" y="1173662"/>
                <a:ext cx="924548" cy="66588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4DB3A24-3B73-428C-B7BC-705A3359071C}"/>
                  </a:ext>
                </a:extLst>
              </p:cNvPr>
              <p:cNvSpPr/>
              <p:nvPr/>
            </p:nvSpPr>
            <p:spPr>
              <a:xfrm>
                <a:off x="1273339" y="1307099"/>
                <a:ext cx="1080616" cy="391389"/>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𝒉</m:t>
                          </m:r>
                        </m:sub>
                        <m:sup>
                          <m:r>
                            <a:rPr lang="en-US" altLang="zh-CN" b="1" i="1">
                              <a:solidFill>
                                <a:prstClr val="black"/>
                              </a:solidFill>
                              <a:latin typeface="Cambria Math" panose="02040503050406030204" pitchFamily="18" charset="0"/>
                            </a:rPr>
                            <m:t>𝑳</m:t>
                          </m:r>
                          <m:r>
                            <a:rPr lang="en-US" altLang="zh-CN" b="1" i="1" smtClean="0">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1</m:t>
                          </m:r>
                        </m:sup>
                      </m:sSubSup>
                      <m:r>
                        <a:rPr lang="en-US" altLang="zh-CN" b="1" i="1" smtClean="0">
                          <a:solidFill>
                            <a:prstClr val="black"/>
                          </a:solidFill>
                          <a:latin typeface="Cambria Math" panose="02040503050406030204" pitchFamily="18" charset="0"/>
                          <a:ea typeface="Cambria Math" panose="02040503050406030204" pitchFamily="18" charset="0"/>
                        </a:rPr>
                        <m:t>∙</m:t>
                      </m:r>
                      <m:sSup>
                        <m:sSupPr>
                          <m:ctrlPr>
                            <a:rPr lang="en-US" altLang="zh-CN" b="1" i="1">
                              <a:solidFill>
                                <a:srgbClr val="FF33CC"/>
                              </a:solidFill>
                              <a:latin typeface="Cambria Math" panose="02040503050406030204" pitchFamily="18" charset="0"/>
                            </a:rPr>
                          </m:ctrlPr>
                        </m:sSupPr>
                        <m:e>
                          <m:r>
                            <a:rPr lang="en-US" altLang="zh-CN" b="1" i="1">
                              <a:solidFill>
                                <a:srgbClr val="FF33CC"/>
                              </a:solidFill>
                              <a:latin typeface="Cambria Math" panose="02040503050406030204" pitchFamily="18" charset="0"/>
                            </a:rPr>
                            <m:t>𝒙</m:t>
                          </m:r>
                        </m:e>
                        <m:sup>
                          <m:r>
                            <a:rPr lang="en-US" altLang="zh-CN" b="1" i="1">
                              <a:solidFill>
                                <a:srgbClr val="FF33CC"/>
                              </a:solidFill>
                              <a:latin typeface="Cambria Math" panose="02040503050406030204" pitchFamily="18" charset="0"/>
                            </a:rPr>
                            <m:t>𝒊</m:t>
                          </m:r>
                        </m:sup>
                      </m:s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8" name="矩形 7">
                <a:extLst>
                  <a:ext uri="{FF2B5EF4-FFF2-40B4-BE49-F238E27FC236}">
                    <a16:creationId xmlns:a16="http://schemas.microsoft.com/office/drawing/2014/main" id="{E4DB3A24-3B73-428C-B7BC-705A3359071C}"/>
                  </a:ext>
                </a:extLst>
              </p:cNvPr>
              <p:cNvSpPr>
                <a:spLocks noRot="1" noChangeAspect="1" noMove="1" noResize="1" noEditPoints="1" noAdjustHandles="1" noChangeArrowheads="1" noChangeShapeType="1" noTextEdit="1"/>
              </p:cNvSpPr>
              <p:nvPr/>
            </p:nvSpPr>
            <p:spPr>
              <a:xfrm>
                <a:off x="1273339" y="1307099"/>
                <a:ext cx="1080616" cy="391389"/>
              </a:xfrm>
              <a:prstGeom prst="rect">
                <a:avLst/>
              </a:prstGeom>
              <a:blipFill>
                <a:blip r:embed="rId5"/>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6552A6C-08C7-46D6-90BF-F86F9E952213}"/>
                  </a:ext>
                </a:extLst>
              </p:cNvPr>
              <p:cNvSpPr/>
              <p:nvPr/>
            </p:nvSpPr>
            <p:spPr>
              <a:xfrm>
                <a:off x="2880126" y="1045842"/>
                <a:ext cx="4037772" cy="917687"/>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𝒉</m:t>
                          </m:r>
                        </m:sub>
                        <m:sup>
                          <m:r>
                            <a:rPr lang="en-US" altLang="zh-CN" b="1" i="1">
                              <a:solidFill>
                                <a:prstClr val="black"/>
                              </a:solidFill>
                              <a:latin typeface="Cambria Math" panose="02040503050406030204" pitchFamily="18" charset="0"/>
                            </a:rPr>
                            <m:t>𝑳</m:t>
                          </m:r>
                          <m:r>
                            <a:rPr lang="en-US" altLang="zh-CN" b="1" i="1">
                              <a:solidFill>
                                <a:prstClr val="black"/>
                              </a:solidFill>
                              <a:latin typeface="Cambria Math" panose="02040503050406030204" pitchFamily="18" charset="0"/>
                            </a:rPr>
                            <m:t>−1</m:t>
                          </m:r>
                        </m:sup>
                      </m:sSubSup>
                      <m:r>
                        <a:rPr lang="en-US" altLang="zh-CN" b="1" i="1" smtClean="0">
                          <a:solidFill>
                            <a:prstClr val="black"/>
                          </a:solidFill>
                          <a:latin typeface="Cambria Math" panose="02040503050406030204" pitchFamily="18" charset="0"/>
                        </a:rPr>
                        <m:t>=</m:t>
                      </m:r>
                      <m:nary>
                        <m:naryPr>
                          <m:chr m:val="∑"/>
                          <m:ctrlPr>
                            <a:rPr lang="en-US" altLang="zh-CN" i="1">
                              <a:solidFill>
                                <a:prstClr val="black"/>
                              </a:solidFill>
                              <a:latin typeface="Cambria Math" panose="02040503050406030204" pitchFamily="18" charset="0"/>
                            </a:rPr>
                          </m:ctrlPr>
                        </m:naryPr>
                        <m:sub>
                          <m:r>
                            <m:rPr>
                              <m:brk m:alnAt="23"/>
                            </m:rPr>
                            <a:rPr lang="en-US" altLang="zh-CN" i="1">
                              <a:solidFill>
                                <a:prstClr val="black"/>
                              </a:solidFill>
                              <a:latin typeface="Cambria Math" panose="02040503050406030204" pitchFamily="18" charset="0"/>
                            </a:rPr>
                            <m:t>𝒋</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𝟏</m:t>
                          </m:r>
                        </m:sub>
                        <m:sup>
                          <m:r>
                            <a:rPr lang="en-US" altLang="zh-CN" i="1">
                              <a:solidFill>
                                <a:prstClr val="black"/>
                              </a:solidFill>
                              <a:latin typeface="Cambria Math" panose="02040503050406030204" pitchFamily="18" charset="0"/>
                            </a:rPr>
                            <m:t>𝒍</m:t>
                          </m:r>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r>
                            <a:rPr lang="en-US" altLang="zh-CN" b="1" i="1">
                              <a:solidFill>
                                <a:prstClr val="black"/>
                              </a:solidFill>
                              <a:latin typeface="Cambria Math" panose="02040503050406030204" pitchFamily="18" charset="0"/>
                              <a:ea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𝒘</m:t>
                              </m:r>
                            </m:e>
                            <m:sub>
                              <m:r>
                                <a:rPr lang="en-US" altLang="zh-CN" b="1" i="1">
                                  <a:solidFill>
                                    <a:prstClr val="black"/>
                                  </a:solidFill>
                                  <a:latin typeface="Cambria Math" panose="02040503050406030204" pitchFamily="18" charset="0"/>
                                </a:rPr>
                                <m:t>𝒉𝒋</m:t>
                              </m:r>
                            </m:sub>
                          </m:sSub>
                          <m:r>
                            <a:rPr lang="en-US" altLang="zh-CN" b="1" i="1">
                              <a:solidFill>
                                <a:prstClr val="black"/>
                              </a:solidFill>
                              <a:latin typeface="Cambria Math" panose="02040503050406030204" pitchFamily="18" charset="0"/>
                              <a:ea typeface="Cambria Math" panose="02040503050406030204" pitchFamily="18" charset="0"/>
                            </a:rPr>
                            <m:t>∙</m:t>
                          </m:r>
                        </m:e>
                      </m:nary>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m:t>
                      </m:r>
                      <m:r>
                        <a:rPr lang="en-US" altLang="zh-CN" b="1">
                          <a:solidFill>
                            <a:prstClr val="black"/>
                          </a:solidFill>
                          <a:latin typeface="Cambria Math" panose="02040503050406030204" pitchFamily="18" charset="0"/>
                        </a:rPr>
                        <m:t>𝟏</m:t>
                      </m:r>
                      <m:r>
                        <a:rPr lang="en-US" altLang="zh-CN" b="1">
                          <a:solidFill>
                            <a:prstClr val="black"/>
                          </a:solidFill>
                          <a:latin typeface="Cambria Math" panose="02040503050406030204" pitchFamily="18" charset="0"/>
                        </a:rPr>
                        <m:t>−</m:t>
                      </m:r>
                      <m:r>
                        <a:rPr lang="en-US" altLang="zh-CN" b="1" i="1">
                          <a:solidFill>
                            <a:prstClr val="black"/>
                          </a:solidFill>
                          <a:latin typeface="Cambria Math" panose="02040503050406030204" pitchFamily="18" charset="0"/>
                        </a:rPr>
                        <m:t>𝒇</m:t>
                      </m:r>
                      <m:r>
                        <a:rPr lang="en-US" altLang="zh-CN"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zh-CN" altLang="en-US" b="1" i="1">
                              <a:solidFill>
                                <a:prstClr val="black"/>
                              </a:solidFill>
                              <a:latin typeface="Cambria Math" panose="02040503050406030204" pitchFamily="18" charset="0"/>
                            </a:rPr>
                            <m:t>𝜸</m:t>
                          </m:r>
                        </m:e>
                        <m:sub>
                          <m:r>
                            <a:rPr lang="en-US" altLang="zh-CN" b="1" i="1">
                              <a:solidFill>
                                <a:prstClr val="black"/>
                              </a:solidFill>
                              <a:latin typeface="Cambria Math" panose="02040503050406030204" pitchFamily="18" charset="0"/>
                            </a:rPr>
                            <m:t>𝒉</m:t>
                          </m:r>
                        </m:sub>
                      </m:sSub>
                      <m:r>
                        <a:rPr lang="en-US" altLang="zh-CN" b="1" i="1">
                          <a:solidFill>
                            <a:prstClr val="black"/>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10" name="矩形 9">
                <a:extLst>
                  <a:ext uri="{FF2B5EF4-FFF2-40B4-BE49-F238E27FC236}">
                    <a16:creationId xmlns:a16="http://schemas.microsoft.com/office/drawing/2014/main" id="{F6552A6C-08C7-46D6-90BF-F86F9E952213}"/>
                  </a:ext>
                </a:extLst>
              </p:cNvPr>
              <p:cNvSpPr>
                <a:spLocks noRot="1" noChangeAspect="1" noMove="1" noResize="1" noEditPoints="1" noAdjustHandles="1" noChangeArrowheads="1" noChangeShapeType="1" noTextEdit="1"/>
              </p:cNvSpPr>
              <p:nvPr/>
            </p:nvSpPr>
            <p:spPr>
              <a:xfrm>
                <a:off x="2880126" y="1045842"/>
                <a:ext cx="4037772" cy="917687"/>
              </a:xfrm>
              <a:prstGeom prst="rect">
                <a:avLst/>
              </a:prstGeom>
              <a:blipFill>
                <a:blip r:embed="rId6"/>
                <a:stretch>
                  <a:fillRect/>
                </a:stretch>
              </a:blipFill>
            </p:spPr>
            <p:txBody>
              <a:bodyPr/>
              <a:lstStyle/>
              <a:p>
                <a:r>
                  <a:rPr lang="zh-CN" altLang="en-US">
                    <a:noFill/>
                  </a:rPr>
                  <a:t> </a:t>
                </a:r>
              </a:p>
            </p:txBody>
          </p:sp>
        </mc:Fallback>
      </mc:AlternateContent>
      <p:sp>
        <p:nvSpPr>
          <p:cNvPr id="11" name="椭圆 10">
            <a:extLst>
              <a:ext uri="{FF2B5EF4-FFF2-40B4-BE49-F238E27FC236}">
                <a16:creationId xmlns:a16="http://schemas.microsoft.com/office/drawing/2014/main" id="{A50A51DF-B558-429E-859A-64A4613E6B8D}"/>
              </a:ext>
            </a:extLst>
          </p:cNvPr>
          <p:cNvSpPr/>
          <p:nvPr/>
        </p:nvSpPr>
        <p:spPr>
          <a:xfrm>
            <a:off x="5389780" y="545781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2" name="椭圆 11">
            <a:extLst>
              <a:ext uri="{FF2B5EF4-FFF2-40B4-BE49-F238E27FC236}">
                <a16:creationId xmlns:a16="http://schemas.microsoft.com/office/drawing/2014/main" id="{B4F4F987-25CE-4CAA-8844-770A2968C3DB}"/>
              </a:ext>
            </a:extLst>
          </p:cNvPr>
          <p:cNvSpPr/>
          <p:nvPr/>
        </p:nvSpPr>
        <p:spPr>
          <a:xfrm>
            <a:off x="6446748" y="545781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3" name="椭圆 12">
            <a:extLst>
              <a:ext uri="{FF2B5EF4-FFF2-40B4-BE49-F238E27FC236}">
                <a16:creationId xmlns:a16="http://schemas.microsoft.com/office/drawing/2014/main" id="{99B92475-34AF-4855-8EAF-57BE3B4326D9}"/>
              </a:ext>
            </a:extLst>
          </p:cNvPr>
          <p:cNvSpPr/>
          <p:nvPr/>
        </p:nvSpPr>
        <p:spPr>
          <a:xfrm>
            <a:off x="7508633" y="5457815"/>
            <a:ext cx="294967" cy="324465"/>
          </a:xfrm>
          <a:prstGeom prst="ellipse">
            <a:avLst/>
          </a:prstGeom>
          <a:gradFill flip="none" rotWithShape="1">
            <a:gsLst>
              <a:gs pos="0">
                <a:srgbClr val="2FA3EE">
                  <a:lumMod val="67000"/>
                </a:srgbClr>
              </a:gs>
              <a:gs pos="48000">
                <a:srgbClr val="2FA3EE">
                  <a:lumMod val="97000"/>
                  <a:lumOff val="3000"/>
                </a:srgbClr>
              </a:gs>
              <a:gs pos="100000">
                <a:srgbClr val="2FA3EE">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4" name="椭圆 13">
            <a:extLst>
              <a:ext uri="{FF2B5EF4-FFF2-40B4-BE49-F238E27FC236}">
                <a16:creationId xmlns:a16="http://schemas.microsoft.com/office/drawing/2014/main" id="{65C613CA-8C44-466B-AAEC-BC7832350A77}"/>
              </a:ext>
            </a:extLst>
          </p:cNvPr>
          <p:cNvSpPr/>
          <p:nvPr/>
        </p:nvSpPr>
        <p:spPr>
          <a:xfrm>
            <a:off x="4893251" y="4341854"/>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6" name="椭圆 15">
            <a:extLst>
              <a:ext uri="{FF2B5EF4-FFF2-40B4-BE49-F238E27FC236}">
                <a16:creationId xmlns:a16="http://schemas.microsoft.com/office/drawing/2014/main" id="{F7424A87-83F7-4393-8522-43C55F496ABA}"/>
              </a:ext>
            </a:extLst>
          </p:cNvPr>
          <p:cNvSpPr/>
          <p:nvPr/>
        </p:nvSpPr>
        <p:spPr>
          <a:xfrm>
            <a:off x="5622067" y="4341852"/>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7" name="椭圆 16">
            <a:extLst>
              <a:ext uri="{FF2B5EF4-FFF2-40B4-BE49-F238E27FC236}">
                <a16:creationId xmlns:a16="http://schemas.microsoft.com/office/drawing/2014/main" id="{4264521E-BA7B-45DE-8886-BBC650D4F9FA}"/>
              </a:ext>
            </a:extLst>
          </p:cNvPr>
          <p:cNvSpPr/>
          <p:nvPr/>
        </p:nvSpPr>
        <p:spPr>
          <a:xfrm>
            <a:off x="8103482" y="4341852"/>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8" name="椭圆 17">
            <a:extLst>
              <a:ext uri="{FF2B5EF4-FFF2-40B4-BE49-F238E27FC236}">
                <a16:creationId xmlns:a16="http://schemas.microsoft.com/office/drawing/2014/main" id="{B05327C4-459F-420C-B487-3A0ED8C58C72}"/>
              </a:ext>
            </a:extLst>
          </p:cNvPr>
          <p:cNvSpPr/>
          <p:nvPr/>
        </p:nvSpPr>
        <p:spPr>
          <a:xfrm>
            <a:off x="6888076" y="4331831"/>
            <a:ext cx="294967" cy="324465"/>
          </a:xfrm>
          <a:prstGeom prst="ellipse">
            <a:avLst/>
          </a:prstGeom>
          <a:gradFill flip="none" rotWithShape="1">
            <a:gsLst>
              <a:gs pos="0">
                <a:srgbClr val="86C157">
                  <a:lumMod val="67000"/>
                </a:srgbClr>
              </a:gs>
              <a:gs pos="48000">
                <a:srgbClr val="86C157">
                  <a:lumMod val="97000"/>
                  <a:lumOff val="3000"/>
                </a:srgbClr>
              </a:gs>
              <a:gs pos="100000">
                <a:srgbClr val="86C157">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19" name="椭圆 18">
            <a:extLst>
              <a:ext uri="{FF2B5EF4-FFF2-40B4-BE49-F238E27FC236}">
                <a16:creationId xmlns:a16="http://schemas.microsoft.com/office/drawing/2014/main" id="{588CBA8D-33BF-49DF-BA12-DCFB90003C45}"/>
              </a:ext>
            </a:extLst>
          </p:cNvPr>
          <p:cNvSpPr/>
          <p:nvPr/>
        </p:nvSpPr>
        <p:spPr>
          <a:xfrm>
            <a:off x="5389780" y="321314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20" name="椭圆 19">
            <a:extLst>
              <a:ext uri="{FF2B5EF4-FFF2-40B4-BE49-F238E27FC236}">
                <a16:creationId xmlns:a16="http://schemas.microsoft.com/office/drawing/2014/main" id="{95809896-E4EB-4C42-B965-6DA6B77913D6}"/>
              </a:ext>
            </a:extLst>
          </p:cNvPr>
          <p:cNvSpPr/>
          <p:nvPr/>
        </p:nvSpPr>
        <p:spPr>
          <a:xfrm>
            <a:off x="6446748" y="321314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p:sp>
        <p:nvSpPr>
          <p:cNvPr id="21" name="椭圆 20">
            <a:extLst>
              <a:ext uri="{FF2B5EF4-FFF2-40B4-BE49-F238E27FC236}">
                <a16:creationId xmlns:a16="http://schemas.microsoft.com/office/drawing/2014/main" id="{4BDF56BA-EF12-49CD-8CEB-3EFF84C29894}"/>
              </a:ext>
            </a:extLst>
          </p:cNvPr>
          <p:cNvSpPr/>
          <p:nvPr/>
        </p:nvSpPr>
        <p:spPr>
          <a:xfrm>
            <a:off x="7508633" y="3213146"/>
            <a:ext cx="294967" cy="324465"/>
          </a:xfrm>
          <a:prstGeom prst="ellipse">
            <a:avLst/>
          </a:prstGeom>
          <a:gradFill flip="none" rotWithShape="1">
            <a:gsLst>
              <a:gs pos="0">
                <a:srgbClr val="D99C3F">
                  <a:lumMod val="67000"/>
                </a:srgbClr>
              </a:gs>
              <a:gs pos="48000">
                <a:srgbClr val="D99C3F">
                  <a:lumMod val="97000"/>
                  <a:lumOff val="3000"/>
                </a:srgbClr>
              </a:gs>
              <a:gs pos="100000">
                <a:srgbClr val="D99C3F">
                  <a:lumMod val="60000"/>
                  <a:lumOff val="40000"/>
                </a:srgbClr>
              </a:gs>
            </a:gsLst>
            <a:lin ang="16200000" scaled="1"/>
            <a:tileRect/>
          </a:gradFill>
          <a:ln>
            <a:noFill/>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12CA358-94D1-45F8-B8FB-286F9F99894E}"/>
                  </a:ext>
                </a:extLst>
              </p:cNvPr>
              <p:cNvSpPr txBox="1"/>
              <p:nvPr/>
            </p:nvSpPr>
            <p:spPr>
              <a:xfrm>
                <a:off x="4838719" y="5518215"/>
                <a:ext cx="558871" cy="33380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𝟏</m:t>
                          </m:r>
                        </m:sub>
                        <m:sup>
                          <m:r>
                            <a:rPr lang="en-US" altLang="zh-CN" sz="2000" b="1" i="1" smtClean="0">
                              <a:solidFill>
                                <a:prstClr val="black"/>
                              </a:solidFill>
                              <a:latin typeface="Cambria Math" panose="02040503050406030204" pitchFamily="18" charset="0"/>
                            </a:rPr>
                            <m:t>𝒍</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22" name="文本框 21">
                <a:extLst>
                  <a:ext uri="{FF2B5EF4-FFF2-40B4-BE49-F238E27FC236}">
                    <a16:creationId xmlns:a16="http://schemas.microsoft.com/office/drawing/2014/main" id="{812CA358-94D1-45F8-B8FB-286F9F99894E}"/>
                  </a:ext>
                </a:extLst>
              </p:cNvPr>
              <p:cNvSpPr txBox="1">
                <a:spLocks noRot="1" noChangeAspect="1" noMove="1" noResize="1" noEditPoints="1" noAdjustHandles="1" noChangeArrowheads="1" noChangeShapeType="1" noTextEdit="1"/>
              </p:cNvSpPr>
              <p:nvPr/>
            </p:nvSpPr>
            <p:spPr>
              <a:xfrm>
                <a:off x="4838719" y="5518215"/>
                <a:ext cx="558871" cy="333809"/>
              </a:xfrm>
              <a:prstGeom prst="rect">
                <a:avLst/>
              </a:prstGeom>
              <a:blipFill>
                <a:blip r:embed="rId7"/>
                <a:stretch>
                  <a:fillRect l="-10989" t="-1818" r="-5495" b="-20000"/>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F33AA7B6-D454-4926-B79A-5E8CF0C02186}"/>
              </a:ext>
            </a:extLst>
          </p:cNvPr>
          <p:cNvCxnSpPr>
            <a:cxnSpLocks/>
            <a:stCxn id="11" idx="0"/>
            <a:endCxn id="14" idx="4"/>
          </p:cNvCxnSpPr>
          <p:nvPr/>
        </p:nvCxnSpPr>
        <p:spPr>
          <a:xfrm flipH="1" flipV="1">
            <a:off x="5040735" y="4666319"/>
            <a:ext cx="496529" cy="791496"/>
          </a:xfrm>
          <a:prstGeom prst="straightConnector1">
            <a:avLst/>
          </a:prstGeom>
          <a:noFill/>
          <a:ln w="15875" cap="flat" cmpd="sng" algn="ctr">
            <a:solidFill>
              <a:sysClr val="windowText" lastClr="000000"/>
            </a:solidFill>
            <a:prstDash val="solid"/>
            <a:tailEnd type="triangle"/>
          </a:ln>
          <a:effectLst/>
        </p:spPr>
      </p:cxnSp>
      <p:cxnSp>
        <p:nvCxnSpPr>
          <p:cNvPr id="24" name="直接箭头连接符 23">
            <a:extLst>
              <a:ext uri="{FF2B5EF4-FFF2-40B4-BE49-F238E27FC236}">
                <a16:creationId xmlns:a16="http://schemas.microsoft.com/office/drawing/2014/main" id="{CCB95E50-902D-431F-9841-8A87FCEF32FC}"/>
              </a:ext>
            </a:extLst>
          </p:cNvPr>
          <p:cNvCxnSpPr>
            <a:cxnSpLocks/>
            <a:stCxn id="11" idx="0"/>
            <a:endCxn id="16" idx="4"/>
          </p:cNvCxnSpPr>
          <p:nvPr/>
        </p:nvCxnSpPr>
        <p:spPr>
          <a:xfrm flipV="1">
            <a:off x="5537264" y="4666317"/>
            <a:ext cx="232287" cy="791498"/>
          </a:xfrm>
          <a:prstGeom prst="straightConnector1">
            <a:avLst/>
          </a:prstGeom>
          <a:noFill/>
          <a:ln w="15875" cap="flat" cmpd="sng" algn="ctr">
            <a:solidFill>
              <a:sysClr val="windowText" lastClr="000000"/>
            </a:solidFill>
            <a:prstDash val="solid"/>
            <a:tailEnd type="triangle"/>
          </a:ln>
          <a:effectLst/>
        </p:spPr>
      </p:cxnSp>
      <p:cxnSp>
        <p:nvCxnSpPr>
          <p:cNvPr id="25" name="直接箭头连接符 24">
            <a:extLst>
              <a:ext uri="{FF2B5EF4-FFF2-40B4-BE49-F238E27FC236}">
                <a16:creationId xmlns:a16="http://schemas.microsoft.com/office/drawing/2014/main" id="{6947AAF0-A769-4532-9690-B9962982369E}"/>
              </a:ext>
            </a:extLst>
          </p:cNvPr>
          <p:cNvCxnSpPr>
            <a:cxnSpLocks/>
            <a:stCxn id="11" idx="0"/>
            <a:endCxn id="18" idx="4"/>
          </p:cNvCxnSpPr>
          <p:nvPr/>
        </p:nvCxnSpPr>
        <p:spPr>
          <a:xfrm flipV="1">
            <a:off x="5537264" y="4656296"/>
            <a:ext cx="1498296" cy="801519"/>
          </a:xfrm>
          <a:prstGeom prst="straightConnector1">
            <a:avLst/>
          </a:prstGeom>
          <a:noFill/>
          <a:ln w="15875" cap="flat" cmpd="sng" algn="ctr">
            <a:solidFill>
              <a:srgbClr val="C00000"/>
            </a:solidFill>
            <a:prstDash val="solid"/>
            <a:tailEnd type="triangle"/>
          </a:ln>
          <a:effectLst/>
        </p:spPr>
      </p:cxnSp>
      <p:cxnSp>
        <p:nvCxnSpPr>
          <p:cNvPr id="26" name="直接箭头连接符 25">
            <a:extLst>
              <a:ext uri="{FF2B5EF4-FFF2-40B4-BE49-F238E27FC236}">
                <a16:creationId xmlns:a16="http://schemas.microsoft.com/office/drawing/2014/main" id="{7387D91B-3B7C-4BB7-A16C-0E4E19D7995D}"/>
              </a:ext>
            </a:extLst>
          </p:cNvPr>
          <p:cNvCxnSpPr>
            <a:cxnSpLocks/>
            <a:stCxn id="11" idx="0"/>
            <a:endCxn id="17" idx="4"/>
          </p:cNvCxnSpPr>
          <p:nvPr/>
        </p:nvCxnSpPr>
        <p:spPr>
          <a:xfrm flipV="1">
            <a:off x="5537264" y="4666317"/>
            <a:ext cx="2713702" cy="791498"/>
          </a:xfrm>
          <a:prstGeom prst="straightConnector1">
            <a:avLst/>
          </a:prstGeom>
          <a:noFill/>
          <a:ln w="15875" cap="flat" cmpd="sng" algn="ctr">
            <a:solidFill>
              <a:sysClr val="windowText" lastClr="000000"/>
            </a:solidFill>
            <a:prstDash val="solid"/>
            <a:tailEnd type="triangle"/>
          </a:ln>
          <a:effectLst/>
        </p:spPr>
      </p:cxnSp>
      <p:cxnSp>
        <p:nvCxnSpPr>
          <p:cNvPr id="27" name="直接箭头连接符 26">
            <a:extLst>
              <a:ext uri="{FF2B5EF4-FFF2-40B4-BE49-F238E27FC236}">
                <a16:creationId xmlns:a16="http://schemas.microsoft.com/office/drawing/2014/main" id="{309D9B62-7252-4314-9AB0-CF3F9D468472}"/>
              </a:ext>
            </a:extLst>
          </p:cNvPr>
          <p:cNvCxnSpPr>
            <a:cxnSpLocks/>
            <a:stCxn id="12" idx="0"/>
            <a:endCxn id="14" idx="4"/>
          </p:cNvCxnSpPr>
          <p:nvPr/>
        </p:nvCxnSpPr>
        <p:spPr>
          <a:xfrm flipH="1" flipV="1">
            <a:off x="5040735" y="4666319"/>
            <a:ext cx="1553497" cy="791496"/>
          </a:xfrm>
          <a:prstGeom prst="straightConnector1">
            <a:avLst/>
          </a:prstGeom>
          <a:noFill/>
          <a:ln w="15875" cap="flat" cmpd="sng" algn="ctr">
            <a:solidFill>
              <a:sysClr val="windowText" lastClr="000000"/>
            </a:solidFill>
            <a:prstDash val="solid"/>
            <a:tailEnd type="triangle"/>
          </a:ln>
          <a:effectLst/>
        </p:spPr>
      </p:cxnSp>
      <p:cxnSp>
        <p:nvCxnSpPr>
          <p:cNvPr id="28" name="直接箭头连接符 27">
            <a:extLst>
              <a:ext uri="{FF2B5EF4-FFF2-40B4-BE49-F238E27FC236}">
                <a16:creationId xmlns:a16="http://schemas.microsoft.com/office/drawing/2014/main" id="{FA23C387-6105-4B85-B757-F43FF2F2C7E5}"/>
              </a:ext>
            </a:extLst>
          </p:cNvPr>
          <p:cNvCxnSpPr>
            <a:cxnSpLocks/>
            <a:stCxn id="12" idx="0"/>
            <a:endCxn id="16" idx="4"/>
          </p:cNvCxnSpPr>
          <p:nvPr/>
        </p:nvCxnSpPr>
        <p:spPr>
          <a:xfrm flipH="1" flipV="1">
            <a:off x="5769551" y="4666317"/>
            <a:ext cx="824681" cy="791498"/>
          </a:xfrm>
          <a:prstGeom prst="straightConnector1">
            <a:avLst/>
          </a:prstGeom>
          <a:noFill/>
          <a:ln w="15875" cap="flat" cmpd="sng" algn="ctr">
            <a:solidFill>
              <a:sysClr val="windowText" lastClr="000000"/>
            </a:solidFill>
            <a:prstDash val="solid"/>
            <a:tailEnd type="triangle"/>
          </a:ln>
          <a:effectLst/>
        </p:spPr>
      </p:cxnSp>
      <p:cxnSp>
        <p:nvCxnSpPr>
          <p:cNvPr id="29" name="直接箭头连接符 28">
            <a:extLst>
              <a:ext uri="{FF2B5EF4-FFF2-40B4-BE49-F238E27FC236}">
                <a16:creationId xmlns:a16="http://schemas.microsoft.com/office/drawing/2014/main" id="{0033617C-647F-4638-9415-06C25C0028FB}"/>
              </a:ext>
            </a:extLst>
          </p:cNvPr>
          <p:cNvCxnSpPr>
            <a:cxnSpLocks/>
            <a:stCxn id="12" idx="0"/>
            <a:endCxn id="18" idx="4"/>
          </p:cNvCxnSpPr>
          <p:nvPr/>
        </p:nvCxnSpPr>
        <p:spPr>
          <a:xfrm flipV="1">
            <a:off x="6594232" y="4656296"/>
            <a:ext cx="441328" cy="801519"/>
          </a:xfrm>
          <a:prstGeom prst="straightConnector1">
            <a:avLst/>
          </a:prstGeom>
          <a:noFill/>
          <a:ln w="15875" cap="flat" cmpd="sng" algn="ctr">
            <a:solidFill>
              <a:srgbClr val="C00000"/>
            </a:solidFill>
            <a:prstDash val="solid"/>
            <a:tailEnd type="triangle"/>
          </a:ln>
          <a:effectLst/>
        </p:spPr>
      </p:cxnSp>
      <p:cxnSp>
        <p:nvCxnSpPr>
          <p:cNvPr id="30" name="直接箭头连接符 29">
            <a:extLst>
              <a:ext uri="{FF2B5EF4-FFF2-40B4-BE49-F238E27FC236}">
                <a16:creationId xmlns:a16="http://schemas.microsoft.com/office/drawing/2014/main" id="{64B91EB5-80F8-407A-8CCB-32C152B43C4A}"/>
              </a:ext>
            </a:extLst>
          </p:cNvPr>
          <p:cNvCxnSpPr>
            <a:cxnSpLocks/>
            <a:stCxn id="12" idx="0"/>
            <a:endCxn id="17" idx="4"/>
          </p:cNvCxnSpPr>
          <p:nvPr/>
        </p:nvCxnSpPr>
        <p:spPr>
          <a:xfrm flipV="1">
            <a:off x="6594232" y="4666317"/>
            <a:ext cx="1656734" cy="791498"/>
          </a:xfrm>
          <a:prstGeom prst="straightConnector1">
            <a:avLst/>
          </a:prstGeom>
          <a:noFill/>
          <a:ln w="15875" cap="flat" cmpd="sng" algn="ctr">
            <a:solidFill>
              <a:sysClr val="windowText" lastClr="000000"/>
            </a:solidFill>
            <a:prstDash val="solid"/>
            <a:tailEnd type="triangle"/>
          </a:ln>
          <a:effectLst/>
        </p:spPr>
      </p:cxnSp>
      <p:cxnSp>
        <p:nvCxnSpPr>
          <p:cNvPr id="31" name="直接箭头连接符 30">
            <a:extLst>
              <a:ext uri="{FF2B5EF4-FFF2-40B4-BE49-F238E27FC236}">
                <a16:creationId xmlns:a16="http://schemas.microsoft.com/office/drawing/2014/main" id="{2DBD2F0E-74D7-4FC0-BB25-709CE96E7531}"/>
              </a:ext>
            </a:extLst>
          </p:cNvPr>
          <p:cNvCxnSpPr>
            <a:cxnSpLocks/>
            <a:stCxn id="13" idx="0"/>
            <a:endCxn id="14" idx="4"/>
          </p:cNvCxnSpPr>
          <p:nvPr/>
        </p:nvCxnSpPr>
        <p:spPr>
          <a:xfrm flipH="1" flipV="1">
            <a:off x="5040735" y="4666319"/>
            <a:ext cx="2615382" cy="791496"/>
          </a:xfrm>
          <a:prstGeom prst="straightConnector1">
            <a:avLst/>
          </a:prstGeom>
          <a:noFill/>
          <a:ln w="15875" cap="flat" cmpd="sng" algn="ctr">
            <a:solidFill>
              <a:sysClr val="windowText" lastClr="000000"/>
            </a:solidFill>
            <a:prstDash val="solid"/>
            <a:tailEnd type="triangle"/>
          </a:ln>
          <a:effectLst/>
        </p:spPr>
      </p:cxnSp>
      <p:cxnSp>
        <p:nvCxnSpPr>
          <p:cNvPr id="32" name="直接箭头连接符 31">
            <a:extLst>
              <a:ext uri="{FF2B5EF4-FFF2-40B4-BE49-F238E27FC236}">
                <a16:creationId xmlns:a16="http://schemas.microsoft.com/office/drawing/2014/main" id="{19E88DD6-7E12-430E-8FCC-9D3DA94742BA}"/>
              </a:ext>
            </a:extLst>
          </p:cNvPr>
          <p:cNvCxnSpPr>
            <a:cxnSpLocks/>
            <a:stCxn id="13" idx="0"/>
            <a:endCxn id="16" idx="4"/>
          </p:cNvCxnSpPr>
          <p:nvPr/>
        </p:nvCxnSpPr>
        <p:spPr>
          <a:xfrm flipH="1" flipV="1">
            <a:off x="5769551" y="4666317"/>
            <a:ext cx="1886566" cy="791498"/>
          </a:xfrm>
          <a:prstGeom prst="straightConnector1">
            <a:avLst/>
          </a:prstGeom>
          <a:noFill/>
          <a:ln w="15875" cap="flat" cmpd="sng" algn="ctr">
            <a:solidFill>
              <a:sysClr val="windowText" lastClr="000000"/>
            </a:solidFill>
            <a:prstDash val="solid"/>
            <a:tailEnd type="triangle"/>
          </a:ln>
          <a:effectLst/>
        </p:spPr>
      </p:cxnSp>
      <p:cxnSp>
        <p:nvCxnSpPr>
          <p:cNvPr id="33" name="直接箭头连接符 32">
            <a:extLst>
              <a:ext uri="{FF2B5EF4-FFF2-40B4-BE49-F238E27FC236}">
                <a16:creationId xmlns:a16="http://schemas.microsoft.com/office/drawing/2014/main" id="{FF039E90-B35A-48EC-897A-9FE53DD508D9}"/>
              </a:ext>
            </a:extLst>
          </p:cNvPr>
          <p:cNvCxnSpPr>
            <a:cxnSpLocks/>
            <a:stCxn id="13" idx="0"/>
            <a:endCxn id="18" idx="4"/>
          </p:cNvCxnSpPr>
          <p:nvPr/>
        </p:nvCxnSpPr>
        <p:spPr>
          <a:xfrm flipH="1" flipV="1">
            <a:off x="7035560" y="4656296"/>
            <a:ext cx="620557" cy="801519"/>
          </a:xfrm>
          <a:prstGeom prst="straightConnector1">
            <a:avLst/>
          </a:prstGeom>
          <a:noFill/>
          <a:ln w="15875" cap="flat" cmpd="sng" algn="ctr">
            <a:solidFill>
              <a:srgbClr val="C00000"/>
            </a:solidFill>
            <a:prstDash val="solid"/>
            <a:tailEnd type="triangle"/>
          </a:ln>
          <a:effectLst/>
        </p:spPr>
      </p:cxnSp>
      <p:cxnSp>
        <p:nvCxnSpPr>
          <p:cNvPr id="34" name="直接箭头连接符 33">
            <a:extLst>
              <a:ext uri="{FF2B5EF4-FFF2-40B4-BE49-F238E27FC236}">
                <a16:creationId xmlns:a16="http://schemas.microsoft.com/office/drawing/2014/main" id="{E4709CEF-3A51-4C37-87CF-1A9F85F8B52D}"/>
              </a:ext>
            </a:extLst>
          </p:cNvPr>
          <p:cNvCxnSpPr>
            <a:cxnSpLocks/>
            <a:stCxn id="13" idx="0"/>
            <a:endCxn id="17" idx="4"/>
          </p:cNvCxnSpPr>
          <p:nvPr/>
        </p:nvCxnSpPr>
        <p:spPr>
          <a:xfrm flipV="1">
            <a:off x="7656117" y="4666317"/>
            <a:ext cx="594849" cy="791498"/>
          </a:xfrm>
          <a:prstGeom prst="straightConnector1">
            <a:avLst/>
          </a:prstGeom>
          <a:noFill/>
          <a:ln w="15875" cap="flat" cmpd="sng" algn="ctr">
            <a:solidFill>
              <a:sysClr val="windowText" lastClr="000000"/>
            </a:solidFill>
            <a:prstDash val="solid"/>
            <a:tailEnd type="triangle"/>
          </a:ln>
          <a:effectLst/>
        </p:spPr>
      </p:cxnSp>
      <p:cxnSp>
        <p:nvCxnSpPr>
          <p:cNvPr id="35" name="直接箭头连接符 34">
            <a:extLst>
              <a:ext uri="{FF2B5EF4-FFF2-40B4-BE49-F238E27FC236}">
                <a16:creationId xmlns:a16="http://schemas.microsoft.com/office/drawing/2014/main" id="{3362F014-147A-470B-95DF-F53F2C860659}"/>
              </a:ext>
            </a:extLst>
          </p:cNvPr>
          <p:cNvCxnSpPr>
            <a:cxnSpLocks/>
            <a:stCxn id="14" idx="0"/>
            <a:endCxn id="19" idx="4"/>
          </p:cNvCxnSpPr>
          <p:nvPr/>
        </p:nvCxnSpPr>
        <p:spPr>
          <a:xfrm flipV="1">
            <a:off x="5040735" y="3537611"/>
            <a:ext cx="496529" cy="804243"/>
          </a:xfrm>
          <a:prstGeom prst="straightConnector1">
            <a:avLst/>
          </a:prstGeom>
          <a:noFill/>
          <a:ln w="15875" cap="flat" cmpd="sng" algn="ctr">
            <a:solidFill>
              <a:sysClr val="windowText" lastClr="000000"/>
            </a:solidFill>
            <a:prstDash val="solid"/>
            <a:tailEnd type="triangle"/>
          </a:ln>
          <a:effectLst/>
        </p:spPr>
      </p:cxnSp>
      <p:cxnSp>
        <p:nvCxnSpPr>
          <p:cNvPr id="36" name="直接箭头连接符 35">
            <a:extLst>
              <a:ext uri="{FF2B5EF4-FFF2-40B4-BE49-F238E27FC236}">
                <a16:creationId xmlns:a16="http://schemas.microsoft.com/office/drawing/2014/main" id="{95204567-D966-4BD3-9A0B-3EBEE6D753A1}"/>
              </a:ext>
            </a:extLst>
          </p:cNvPr>
          <p:cNvCxnSpPr>
            <a:cxnSpLocks/>
            <a:stCxn id="14" idx="0"/>
            <a:endCxn id="20" idx="4"/>
          </p:cNvCxnSpPr>
          <p:nvPr/>
        </p:nvCxnSpPr>
        <p:spPr>
          <a:xfrm flipV="1">
            <a:off x="5040735" y="3537611"/>
            <a:ext cx="1553497" cy="804243"/>
          </a:xfrm>
          <a:prstGeom prst="straightConnector1">
            <a:avLst/>
          </a:prstGeom>
          <a:noFill/>
          <a:ln w="15875" cap="flat" cmpd="sng" algn="ctr">
            <a:solidFill>
              <a:sysClr val="windowText" lastClr="000000"/>
            </a:solidFill>
            <a:prstDash val="solid"/>
            <a:tailEnd type="triangle"/>
          </a:ln>
          <a:effectLst/>
        </p:spPr>
      </p:cxnSp>
      <p:cxnSp>
        <p:nvCxnSpPr>
          <p:cNvPr id="37" name="直接箭头连接符 36">
            <a:extLst>
              <a:ext uri="{FF2B5EF4-FFF2-40B4-BE49-F238E27FC236}">
                <a16:creationId xmlns:a16="http://schemas.microsoft.com/office/drawing/2014/main" id="{230CD17D-8CF6-440D-8CE9-DEB01D54114C}"/>
              </a:ext>
            </a:extLst>
          </p:cNvPr>
          <p:cNvCxnSpPr>
            <a:cxnSpLocks/>
            <a:stCxn id="14" idx="0"/>
            <a:endCxn id="21" idx="4"/>
          </p:cNvCxnSpPr>
          <p:nvPr/>
        </p:nvCxnSpPr>
        <p:spPr>
          <a:xfrm flipV="1">
            <a:off x="5040735" y="3537611"/>
            <a:ext cx="2615382" cy="804243"/>
          </a:xfrm>
          <a:prstGeom prst="straightConnector1">
            <a:avLst/>
          </a:prstGeom>
          <a:noFill/>
          <a:ln w="15875" cap="flat" cmpd="sng" algn="ctr">
            <a:solidFill>
              <a:sysClr val="windowText" lastClr="000000"/>
            </a:solidFill>
            <a:prstDash val="solid"/>
            <a:tailEnd type="triangle"/>
          </a:ln>
          <a:effectLst/>
        </p:spPr>
      </p:cxnSp>
      <p:cxnSp>
        <p:nvCxnSpPr>
          <p:cNvPr id="38" name="直接箭头连接符 37">
            <a:extLst>
              <a:ext uri="{FF2B5EF4-FFF2-40B4-BE49-F238E27FC236}">
                <a16:creationId xmlns:a16="http://schemas.microsoft.com/office/drawing/2014/main" id="{5D3591AA-59A0-4A36-B059-0E4980540AD8}"/>
              </a:ext>
            </a:extLst>
          </p:cNvPr>
          <p:cNvCxnSpPr>
            <a:cxnSpLocks/>
            <a:stCxn id="16" idx="0"/>
            <a:endCxn id="19" idx="4"/>
          </p:cNvCxnSpPr>
          <p:nvPr/>
        </p:nvCxnSpPr>
        <p:spPr>
          <a:xfrm flipH="1" flipV="1">
            <a:off x="5537264" y="3537611"/>
            <a:ext cx="232287" cy="804241"/>
          </a:xfrm>
          <a:prstGeom prst="straightConnector1">
            <a:avLst/>
          </a:prstGeom>
          <a:noFill/>
          <a:ln w="15875" cap="flat" cmpd="sng" algn="ctr">
            <a:solidFill>
              <a:sysClr val="windowText" lastClr="000000"/>
            </a:solidFill>
            <a:prstDash val="solid"/>
            <a:tailEnd type="triangle"/>
          </a:ln>
          <a:effectLst/>
        </p:spPr>
      </p:cxnSp>
      <p:cxnSp>
        <p:nvCxnSpPr>
          <p:cNvPr id="39" name="直接箭头连接符 38">
            <a:extLst>
              <a:ext uri="{FF2B5EF4-FFF2-40B4-BE49-F238E27FC236}">
                <a16:creationId xmlns:a16="http://schemas.microsoft.com/office/drawing/2014/main" id="{B351BA3C-359E-4534-9B59-072133E35B04}"/>
              </a:ext>
            </a:extLst>
          </p:cNvPr>
          <p:cNvCxnSpPr>
            <a:cxnSpLocks/>
            <a:stCxn id="18" idx="0"/>
            <a:endCxn id="19" idx="4"/>
          </p:cNvCxnSpPr>
          <p:nvPr/>
        </p:nvCxnSpPr>
        <p:spPr>
          <a:xfrm flipH="1" flipV="1">
            <a:off x="5537264" y="3537611"/>
            <a:ext cx="1498296" cy="794220"/>
          </a:xfrm>
          <a:prstGeom prst="straightConnector1">
            <a:avLst/>
          </a:prstGeom>
          <a:noFill/>
          <a:ln w="15875" cap="flat" cmpd="sng" algn="ctr">
            <a:solidFill>
              <a:srgbClr val="C00000"/>
            </a:solidFill>
            <a:prstDash val="solid"/>
            <a:tailEnd type="triangle"/>
          </a:ln>
          <a:effectLst/>
        </p:spPr>
      </p:cxnSp>
      <p:cxnSp>
        <p:nvCxnSpPr>
          <p:cNvPr id="40" name="直接箭头连接符 39">
            <a:extLst>
              <a:ext uri="{FF2B5EF4-FFF2-40B4-BE49-F238E27FC236}">
                <a16:creationId xmlns:a16="http://schemas.microsoft.com/office/drawing/2014/main" id="{04A26E58-407B-4355-97EE-684BB4AF94E1}"/>
              </a:ext>
            </a:extLst>
          </p:cNvPr>
          <p:cNvCxnSpPr>
            <a:cxnSpLocks/>
            <a:stCxn id="17" idx="0"/>
            <a:endCxn id="19" idx="4"/>
          </p:cNvCxnSpPr>
          <p:nvPr/>
        </p:nvCxnSpPr>
        <p:spPr>
          <a:xfrm flipH="1" flipV="1">
            <a:off x="5537264" y="3537611"/>
            <a:ext cx="2713702" cy="804241"/>
          </a:xfrm>
          <a:prstGeom prst="straightConnector1">
            <a:avLst/>
          </a:prstGeom>
          <a:noFill/>
          <a:ln w="15875" cap="flat" cmpd="sng" algn="ctr">
            <a:solidFill>
              <a:sysClr val="windowText" lastClr="000000"/>
            </a:solidFill>
            <a:prstDash val="solid"/>
            <a:tailEnd type="triangle"/>
          </a:ln>
          <a:effectLst/>
        </p:spPr>
      </p:cxnSp>
      <p:cxnSp>
        <p:nvCxnSpPr>
          <p:cNvPr id="41" name="直接箭头连接符 40">
            <a:extLst>
              <a:ext uri="{FF2B5EF4-FFF2-40B4-BE49-F238E27FC236}">
                <a16:creationId xmlns:a16="http://schemas.microsoft.com/office/drawing/2014/main" id="{5C8B5803-114C-43B1-A889-FBA8126E343C}"/>
              </a:ext>
            </a:extLst>
          </p:cNvPr>
          <p:cNvCxnSpPr>
            <a:cxnSpLocks/>
            <a:stCxn id="16" idx="0"/>
            <a:endCxn id="20" idx="4"/>
          </p:cNvCxnSpPr>
          <p:nvPr/>
        </p:nvCxnSpPr>
        <p:spPr>
          <a:xfrm flipV="1">
            <a:off x="5769551" y="3537611"/>
            <a:ext cx="824681" cy="804241"/>
          </a:xfrm>
          <a:prstGeom prst="straightConnector1">
            <a:avLst/>
          </a:prstGeom>
          <a:noFill/>
          <a:ln w="15875" cap="flat" cmpd="sng" algn="ctr">
            <a:solidFill>
              <a:sysClr val="windowText" lastClr="000000"/>
            </a:solidFill>
            <a:prstDash val="solid"/>
            <a:tailEnd type="triangle"/>
          </a:ln>
          <a:effectLst/>
        </p:spPr>
      </p:cxnSp>
      <p:cxnSp>
        <p:nvCxnSpPr>
          <p:cNvPr id="42" name="直接箭头连接符 41">
            <a:extLst>
              <a:ext uri="{FF2B5EF4-FFF2-40B4-BE49-F238E27FC236}">
                <a16:creationId xmlns:a16="http://schemas.microsoft.com/office/drawing/2014/main" id="{C877DF33-D96B-4C63-8B35-AFEABC83850A}"/>
              </a:ext>
            </a:extLst>
          </p:cNvPr>
          <p:cNvCxnSpPr>
            <a:cxnSpLocks/>
            <a:stCxn id="18" idx="0"/>
            <a:endCxn id="20" idx="4"/>
          </p:cNvCxnSpPr>
          <p:nvPr/>
        </p:nvCxnSpPr>
        <p:spPr>
          <a:xfrm flipH="1" flipV="1">
            <a:off x="6594232" y="3537611"/>
            <a:ext cx="441328" cy="794220"/>
          </a:xfrm>
          <a:prstGeom prst="straightConnector1">
            <a:avLst/>
          </a:prstGeom>
          <a:noFill/>
          <a:ln w="15875" cap="flat" cmpd="sng" algn="ctr">
            <a:solidFill>
              <a:srgbClr val="C00000"/>
            </a:solidFill>
            <a:prstDash val="solid"/>
            <a:tailEnd type="triangle"/>
          </a:ln>
          <a:effectLst/>
        </p:spPr>
      </p:cxnSp>
      <p:cxnSp>
        <p:nvCxnSpPr>
          <p:cNvPr id="43" name="直接箭头连接符 42">
            <a:extLst>
              <a:ext uri="{FF2B5EF4-FFF2-40B4-BE49-F238E27FC236}">
                <a16:creationId xmlns:a16="http://schemas.microsoft.com/office/drawing/2014/main" id="{A1792AA1-27CE-4E5C-94E4-36CF3270B707}"/>
              </a:ext>
            </a:extLst>
          </p:cNvPr>
          <p:cNvCxnSpPr>
            <a:cxnSpLocks/>
            <a:stCxn id="17" idx="0"/>
            <a:endCxn id="20" idx="4"/>
          </p:cNvCxnSpPr>
          <p:nvPr/>
        </p:nvCxnSpPr>
        <p:spPr>
          <a:xfrm flipH="1" flipV="1">
            <a:off x="6594232" y="3537611"/>
            <a:ext cx="1656734" cy="804241"/>
          </a:xfrm>
          <a:prstGeom prst="straightConnector1">
            <a:avLst/>
          </a:prstGeom>
          <a:noFill/>
          <a:ln w="15875" cap="flat" cmpd="sng" algn="ctr">
            <a:solidFill>
              <a:sysClr val="windowText" lastClr="000000"/>
            </a:solidFill>
            <a:prstDash val="solid"/>
            <a:tailEnd type="triangle"/>
          </a:ln>
          <a:effectLst/>
        </p:spPr>
      </p:cxnSp>
      <p:cxnSp>
        <p:nvCxnSpPr>
          <p:cNvPr id="44" name="直接箭头连接符 43">
            <a:extLst>
              <a:ext uri="{FF2B5EF4-FFF2-40B4-BE49-F238E27FC236}">
                <a16:creationId xmlns:a16="http://schemas.microsoft.com/office/drawing/2014/main" id="{454B0232-211C-410E-98FE-C657D62531BA}"/>
              </a:ext>
            </a:extLst>
          </p:cNvPr>
          <p:cNvCxnSpPr>
            <a:cxnSpLocks/>
            <a:stCxn id="16" idx="0"/>
            <a:endCxn id="21" idx="4"/>
          </p:cNvCxnSpPr>
          <p:nvPr/>
        </p:nvCxnSpPr>
        <p:spPr>
          <a:xfrm flipV="1">
            <a:off x="5769551" y="3537611"/>
            <a:ext cx="1886566" cy="804241"/>
          </a:xfrm>
          <a:prstGeom prst="straightConnector1">
            <a:avLst/>
          </a:prstGeom>
          <a:noFill/>
          <a:ln w="15875" cap="flat" cmpd="sng" algn="ctr">
            <a:solidFill>
              <a:sysClr val="windowText" lastClr="000000"/>
            </a:solidFill>
            <a:prstDash val="solid"/>
            <a:tailEnd type="triangle"/>
          </a:ln>
          <a:effectLst/>
        </p:spPr>
      </p:cxnSp>
      <p:cxnSp>
        <p:nvCxnSpPr>
          <p:cNvPr id="45" name="直接箭头连接符 44">
            <a:extLst>
              <a:ext uri="{FF2B5EF4-FFF2-40B4-BE49-F238E27FC236}">
                <a16:creationId xmlns:a16="http://schemas.microsoft.com/office/drawing/2014/main" id="{04CE3492-6F85-414F-B06C-D4AE14DB7BA3}"/>
              </a:ext>
            </a:extLst>
          </p:cNvPr>
          <p:cNvCxnSpPr>
            <a:cxnSpLocks/>
            <a:stCxn id="18" idx="0"/>
            <a:endCxn id="21" idx="4"/>
          </p:cNvCxnSpPr>
          <p:nvPr/>
        </p:nvCxnSpPr>
        <p:spPr>
          <a:xfrm flipV="1">
            <a:off x="7035560" y="3537611"/>
            <a:ext cx="620557" cy="794220"/>
          </a:xfrm>
          <a:prstGeom prst="straightConnector1">
            <a:avLst/>
          </a:prstGeom>
          <a:noFill/>
          <a:ln w="15875" cap="flat" cmpd="sng" algn="ctr">
            <a:solidFill>
              <a:srgbClr val="C00000"/>
            </a:solidFill>
            <a:prstDash val="solid"/>
            <a:tailEnd type="triangle"/>
          </a:ln>
          <a:effectLst/>
        </p:spPr>
      </p:cxnSp>
      <p:cxnSp>
        <p:nvCxnSpPr>
          <p:cNvPr id="46" name="直接箭头连接符 45">
            <a:extLst>
              <a:ext uri="{FF2B5EF4-FFF2-40B4-BE49-F238E27FC236}">
                <a16:creationId xmlns:a16="http://schemas.microsoft.com/office/drawing/2014/main" id="{F6F3E69D-E216-4837-882A-ACF61AAE79EC}"/>
              </a:ext>
            </a:extLst>
          </p:cNvPr>
          <p:cNvCxnSpPr>
            <a:cxnSpLocks/>
            <a:stCxn id="17" idx="0"/>
            <a:endCxn id="21" idx="4"/>
          </p:cNvCxnSpPr>
          <p:nvPr/>
        </p:nvCxnSpPr>
        <p:spPr>
          <a:xfrm flipH="1" flipV="1">
            <a:off x="7656117" y="3537611"/>
            <a:ext cx="594849" cy="804241"/>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A7B5B6CE-70C4-402B-B8DB-7AC1240F5C3D}"/>
                  </a:ext>
                </a:extLst>
              </p:cNvPr>
              <p:cNvSpPr txBox="1"/>
              <p:nvPr/>
            </p:nvSpPr>
            <p:spPr>
              <a:xfrm>
                <a:off x="6533139" y="4043124"/>
                <a:ext cx="536942" cy="33810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C00000"/>
                              </a:solidFill>
                              <a:latin typeface="Cambria Math" panose="02040503050406030204" pitchFamily="18" charset="0"/>
                            </a:rPr>
                          </m:ctrlPr>
                        </m:sSubSup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𝒋𝒔</m:t>
                          </m:r>
                        </m:sub>
                        <m:sup>
                          <m:r>
                            <a:rPr lang="en-US" altLang="zh-CN" b="1" i="1" smtClean="0">
                              <a:solidFill>
                                <a:srgbClr val="C00000"/>
                              </a:solidFill>
                              <a:latin typeface="Cambria Math" panose="02040503050406030204" pitchFamily="18" charset="0"/>
                            </a:rPr>
                            <m:t>𝒍</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𝟏</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47" name="文本框 46">
                <a:extLst>
                  <a:ext uri="{FF2B5EF4-FFF2-40B4-BE49-F238E27FC236}">
                    <a16:creationId xmlns:a16="http://schemas.microsoft.com/office/drawing/2014/main" id="{A7B5B6CE-70C4-402B-B8DB-7AC1240F5C3D}"/>
                  </a:ext>
                </a:extLst>
              </p:cNvPr>
              <p:cNvSpPr txBox="1">
                <a:spLocks noRot="1" noChangeAspect="1" noMove="1" noResize="1" noEditPoints="1" noAdjustHandles="1" noChangeArrowheads="1" noChangeShapeType="1" noTextEdit="1"/>
              </p:cNvSpPr>
              <p:nvPr/>
            </p:nvSpPr>
            <p:spPr>
              <a:xfrm>
                <a:off x="6533139" y="4043124"/>
                <a:ext cx="536942" cy="338106"/>
              </a:xfrm>
              <a:prstGeom prst="rect">
                <a:avLst/>
              </a:prstGeom>
              <a:blipFill>
                <a:blip r:embed="rId8"/>
                <a:stretch>
                  <a:fillRect l="-5682" t="-3571" r="-4545"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795AF2F6-3EDF-4E85-957C-4EC00434D718}"/>
                  </a:ext>
                </a:extLst>
              </p:cNvPr>
              <p:cNvSpPr txBox="1"/>
              <p:nvPr/>
            </p:nvSpPr>
            <p:spPr>
              <a:xfrm>
                <a:off x="6860921" y="4782309"/>
                <a:ext cx="379848" cy="337978"/>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C00000"/>
                              </a:solidFill>
                              <a:latin typeface="Cambria Math" panose="02040503050406030204" pitchFamily="18" charset="0"/>
                            </a:rPr>
                          </m:ctrlPr>
                        </m:sSubSupPr>
                        <m:e>
                          <m:r>
                            <a:rPr lang="en-US" altLang="zh-CN" b="1" i="1" smtClean="0">
                              <a:solidFill>
                                <a:srgbClr val="C00000"/>
                              </a:solidFill>
                              <a:latin typeface="Cambria Math" panose="02040503050406030204" pitchFamily="18" charset="0"/>
                            </a:rPr>
                            <m:t>𝒘</m:t>
                          </m:r>
                        </m:e>
                        <m:sub>
                          <m:r>
                            <a:rPr lang="en-US" altLang="zh-CN" b="1" i="1" smtClean="0">
                              <a:solidFill>
                                <a:srgbClr val="C00000"/>
                              </a:solidFill>
                              <a:latin typeface="Cambria Math" panose="02040503050406030204" pitchFamily="18" charset="0"/>
                            </a:rPr>
                            <m:t>𝒊𝒋</m:t>
                          </m:r>
                        </m:sub>
                        <m:sup>
                          <m:r>
                            <a:rPr lang="en-US" altLang="zh-CN" b="1" i="1" smtClean="0">
                              <a:solidFill>
                                <a:srgbClr val="C00000"/>
                              </a:solidFill>
                              <a:latin typeface="Cambria Math" panose="02040503050406030204" pitchFamily="18" charset="0"/>
                            </a:rPr>
                            <m:t>𝒍</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48" name="文本框 47">
                <a:extLst>
                  <a:ext uri="{FF2B5EF4-FFF2-40B4-BE49-F238E27FC236}">
                    <a16:creationId xmlns:a16="http://schemas.microsoft.com/office/drawing/2014/main" id="{795AF2F6-3EDF-4E85-957C-4EC00434D718}"/>
                  </a:ext>
                </a:extLst>
              </p:cNvPr>
              <p:cNvSpPr txBox="1">
                <a:spLocks noRot="1" noChangeAspect="1" noMove="1" noResize="1" noEditPoints="1" noAdjustHandles="1" noChangeArrowheads="1" noChangeShapeType="1" noTextEdit="1"/>
              </p:cNvSpPr>
              <p:nvPr/>
            </p:nvSpPr>
            <p:spPr>
              <a:xfrm>
                <a:off x="6860921" y="4782309"/>
                <a:ext cx="379848" cy="337978"/>
              </a:xfrm>
              <a:prstGeom prst="rect">
                <a:avLst/>
              </a:prstGeom>
              <a:blipFill>
                <a:blip r:embed="rId9"/>
                <a:stretch>
                  <a:fillRect l="-7937" t="-1786" r="-9524"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60EF2AC8-EB42-489B-B6AB-D61635AEB9D7}"/>
                  </a:ext>
                </a:extLst>
              </p:cNvPr>
              <p:cNvSpPr txBox="1"/>
              <p:nvPr/>
            </p:nvSpPr>
            <p:spPr>
              <a:xfrm>
                <a:off x="5934791" y="5515842"/>
                <a:ext cx="558871" cy="33618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𝒊</m:t>
                          </m:r>
                        </m:sub>
                        <m:sup>
                          <m:r>
                            <a:rPr lang="en-US" altLang="zh-CN" sz="2000" b="1" i="1" smtClean="0">
                              <a:solidFill>
                                <a:prstClr val="black"/>
                              </a:solidFill>
                              <a:latin typeface="Cambria Math" panose="02040503050406030204" pitchFamily="18" charset="0"/>
                            </a:rPr>
                            <m:t>𝒍</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49" name="文本框 48">
                <a:extLst>
                  <a:ext uri="{FF2B5EF4-FFF2-40B4-BE49-F238E27FC236}">
                    <a16:creationId xmlns:a16="http://schemas.microsoft.com/office/drawing/2014/main" id="{60EF2AC8-EB42-489B-B6AB-D61635AEB9D7}"/>
                  </a:ext>
                </a:extLst>
              </p:cNvPr>
              <p:cNvSpPr txBox="1">
                <a:spLocks noRot="1" noChangeAspect="1" noMove="1" noResize="1" noEditPoints="1" noAdjustHandles="1" noChangeArrowheads="1" noChangeShapeType="1" noTextEdit="1"/>
              </p:cNvSpPr>
              <p:nvPr/>
            </p:nvSpPr>
            <p:spPr>
              <a:xfrm>
                <a:off x="5934791" y="5515842"/>
                <a:ext cx="558871" cy="336182"/>
              </a:xfrm>
              <a:prstGeom prst="rect">
                <a:avLst/>
              </a:prstGeom>
              <a:blipFill>
                <a:blip r:embed="rId10"/>
                <a:stretch>
                  <a:fillRect l="-10989" t="-1818" r="-5495"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EF8B7A77-7222-4219-A5C5-444550D04606}"/>
                  </a:ext>
                </a:extLst>
              </p:cNvPr>
              <p:cNvSpPr txBox="1"/>
              <p:nvPr/>
            </p:nvSpPr>
            <p:spPr>
              <a:xfrm>
                <a:off x="6981144" y="5507601"/>
                <a:ext cx="558871" cy="35420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𝒍</m:t>
                              </m:r>
                            </m:sub>
                          </m:sSub>
                        </m:sub>
                        <m:sup>
                          <m:r>
                            <a:rPr lang="en-US" altLang="zh-CN" sz="2000" b="1" i="1" smtClean="0">
                              <a:solidFill>
                                <a:prstClr val="black"/>
                              </a:solidFill>
                              <a:latin typeface="Cambria Math" panose="02040503050406030204" pitchFamily="18" charset="0"/>
                            </a:rPr>
                            <m:t>𝒍</m:t>
                          </m:r>
                          <m:r>
                            <a:rPr lang="en-US" altLang="zh-CN" sz="2000" b="1" i="1" smtClean="0">
                              <a:solidFill>
                                <a:prstClr val="black"/>
                              </a:solidFill>
                              <a:latin typeface="Cambria Math" panose="02040503050406030204" pitchFamily="18" charset="0"/>
                            </a:rPr>
                            <m:t>−</m:t>
                          </m:r>
                          <m:r>
                            <a:rPr lang="en-US" altLang="zh-CN" sz="2000" b="1" i="1" smtClean="0">
                              <a:solidFill>
                                <a:prstClr val="black"/>
                              </a:solidFill>
                              <a:latin typeface="Cambria Math" panose="02040503050406030204" pitchFamily="18" charset="0"/>
                            </a:rPr>
                            <m:t>𝟏</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0" name="文本框 49">
                <a:extLst>
                  <a:ext uri="{FF2B5EF4-FFF2-40B4-BE49-F238E27FC236}">
                    <a16:creationId xmlns:a16="http://schemas.microsoft.com/office/drawing/2014/main" id="{EF8B7A77-7222-4219-A5C5-444550D04606}"/>
                  </a:ext>
                </a:extLst>
              </p:cNvPr>
              <p:cNvSpPr txBox="1">
                <a:spLocks noRot="1" noChangeAspect="1" noMove="1" noResize="1" noEditPoints="1" noAdjustHandles="1" noChangeArrowheads="1" noChangeShapeType="1" noTextEdit="1"/>
              </p:cNvSpPr>
              <p:nvPr/>
            </p:nvSpPr>
            <p:spPr>
              <a:xfrm>
                <a:off x="6981144" y="5507601"/>
                <a:ext cx="558871" cy="354200"/>
              </a:xfrm>
              <a:prstGeom prst="rect">
                <a:avLst/>
              </a:prstGeom>
              <a:blipFill>
                <a:blip r:embed="rId11"/>
                <a:stretch>
                  <a:fillRect l="-9783" t="-1695" r="-4348" b="-152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80FE6877-8593-488D-A0C9-E1A083CCB5D2}"/>
                  </a:ext>
                </a:extLst>
              </p:cNvPr>
              <p:cNvSpPr txBox="1"/>
              <p:nvPr/>
            </p:nvSpPr>
            <p:spPr>
              <a:xfrm>
                <a:off x="4530037" y="4336880"/>
                <a:ext cx="353687" cy="33380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𝟏</m:t>
                          </m:r>
                        </m:sub>
                        <m:sup>
                          <m:r>
                            <a:rPr lang="en-US" altLang="zh-CN" sz="2000" b="1" i="1" smtClean="0">
                              <a:solidFill>
                                <a:prstClr val="black"/>
                              </a:solidFill>
                              <a:latin typeface="Cambria Math" panose="02040503050406030204" pitchFamily="18" charset="0"/>
                            </a:rPr>
                            <m:t>𝒍</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1" name="文本框 50">
                <a:extLst>
                  <a:ext uri="{FF2B5EF4-FFF2-40B4-BE49-F238E27FC236}">
                    <a16:creationId xmlns:a16="http://schemas.microsoft.com/office/drawing/2014/main" id="{80FE6877-8593-488D-A0C9-E1A083CCB5D2}"/>
                  </a:ext>
                </a:extLst>
              </p:cNvPr>
              <p:cNvSpPr txBox="1">
                <a:spLocks noRot="1" noChangeAspect="1" noMove="1" noResize="1" noEditPoints="1" noAdjustHandles="1" noChangeArrowheads="1" noChangeShapeType="1" noTextEdit="1"/>
              </p:cNvSpPr>
              <p:nvPr/>
            </p:nvSpPr>
            <p:spPr>
              <a:xfrm>
                <a:off x="4530037" y="4336880"/>
                <a:ext cx="353687" cy="333809"/>
              </a:xfrm>
              <a:prstGeom prst="rect">
                <a:avLst/>
              </a:prstGeom>
              <a:blipFill>
                <a:blip r:embed="rId12"/>
                <a:stretch>
                  <a:fillRect l="-15517" t="-1818" r="-6897"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5BE2E96-86A3-40C1-8E9F-45D9FECE5E15}"/>
                  </a:ext>
                </a:extLst>
              </p:cNvPr>
              <p:cNvSpPr txBox="1"/>
              <p:nvPr/>
            </p:nvSpPr>
            <p:spPr>
              <a:xfrm>
                <a:off x="5939530" y="4361294"/>
                <a:ext cx="353687" cy="333809"/>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𝟐</m:t>
                          </m:r>
                        </m:sub>
                        <m:sup>
                          <m:r>
                            <a:rPr lang="en-US" altLang="zh-CN" sz="2000" b="1" i="1" smtClean="0">
                              <a:solidFill>
                                <a:prstClr val="black"/>
                              </a:solidFill>
                              <a:latin typeface="Cambria Math" panose="02040503050406030204" pitchFamily="18" charset="0"/>
                            </a:rPr>
                            <m:t>𝒍</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2" name="文本框 51">
                <a:extLst>
                  <a:ext uri="{FF2B5EF4-FFF2-40B4-BE49-F238E27FC236}">
                    <a16:creationId xmlns:a16="http://schemas.microsoft.com/office/drawing/2014/main" id="{B5BE2E96-86A3-40C1-8E9F-45D9FECE5E15}"/>
                  </a:ext>
                </a:extLst>
              </p:cNvPr>
              <p:cNvSpPr txBox="1">
                <a:spLocks noRot="1" noChangeAspect="1" noMove="1" noResize="1" noEditPoints="1" noAdjustHandles="1" noChangeArrowheads="1" noChangeShapeType="1" noTextEdit="1"/>
              </p:cNvSpPr>
              <p:nvPr/>
            </p:nvSpPr>
            <p:spPr>
              <a:xfrm>
                <a:off x="5939530" y="4361294"/>
                <a:ext cx="353687" cy="333809"/>
              </a:xfrm>
              <a:prstGeom prst="rect">
                <a:avLst/>
              </a:prstGeom>
              <a:blipFill>
                <a:blip r:embed="rId13"/>
                <a:stretch>
                  <a:fillRect l="-15517" t="-1818" r="-6897"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A7AF92FC-2FC5-4484-9AC7-B9B8841D48F6}"/>
                  </a:ext>
                </a:extLst>
              </p:cNvPr>
              <p:cNvSpPr txBox="1"/>
              <p:nvPr/>
            </p:nvSpPr>
            <p:spPr>
              <a:xfrm>
                <a:off x="7185054" y="4321410"/>
                <a:ext cx="313612" cy="375616"/>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r>
                            <a:rPr lang="en-US" altLang="zh-CN" sz="2000" b="1" i="1" smtClean="0">
                              <a:solidFill>
                                <a:prstClr val="black"/>
                              </a:solidFill>
                              <a:latin typeface="Cambria Math" panose="02040503050406030204" pitchFamily="18" charset="0"/>
                            </a:rPr>
                            <m:t>𝒋</m:t>
                          </m:r>
                        </m:sub>
                        <m:sup>
                          <m:r>
                            <a:rPr lang="en-US" altLang="zh-CN" sz="2000" b="1" i="1" smtClean="0">
                              <a:solidFill>
                                <a:prstClr val="black"/>
                              </a:solidFill>
                              <a:latin typeface="Cambria Math" panose="02040503050406030204" pitchFamily="18" charset="0"/>
                            </a:rPr>
                            <m:t>𝒍</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3" name="文本框 52">
                <a:extLst>
                  <a:ext uri="{FF2B5EF4-FFF2-40B4-BE49-F238E27FC236}">
                    <a16:creationId xmlns:a16="http://schemas.microsoft.com/office/drawing/2014/main" id="{A7AF92FC-2FC5-4484-9AC7-B9B8841D48F6}"/>
                  </a:ext>
                </a:extLst>
              </p:cNvPr>
              <p:cNvSpPr txBox="1">
                <a:spLocks noRot="1" noChangeAspect="1" noMove="1" noResize="1" noEditPoints="1" noAdjustHandles="1" noChangeArrowheads="1" noChangeShapeType="1" noTextEdit="1"/>
              </p:cNvSpPr>
              <p:nvPr/>
            </p:nvSpPr>
            <p:spPr>
              <a:xfrm>
                <a:off x="7185054" y="4321410"/>
                <a:ext cx="313612" cy="375616"/>
              </a:xfrm>
              <a:prstGeom prst="rect">
                <a:avLst/>
              </a:prstGeom>
              <a:blipFill>
                <a:blip r:embed="rId14"/>
                <a:stretch>
                  <a:fillRect l="-19608" t="-1613" r="-15686"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F477362A-D7B0-4754-A42F-EE7DCBFCF2BE}"/>
                  </a:ext>
                </a:extLst>
              </p:cNvPr>
              <p:cNvSpPr txBox="1"/>
              <p:nvPr/>
            </p:nvSpPr>
            <p:spPr>
              <a:xfrm>
                <a:off x="8432310" y="4341092"/>
                <a:ext cx="428771" cy="35420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sz="2000" b="1" i="1" smtClean="0">
                              <a:solidFill>
                                <a:prstClr val="black"/>
                              </a:solidFill>
                              <a:latin typeface="Cambria Math" panose="02040503050406030204" pitchFamily="18" charset="0"/>
                            </a:rPr>
                          </m:ctrlPr>
                        </m:sSubSupPr>
                        <m:e>
                          <m:r>
                            <a:rPr lang="en-US" altLang="zh-CN" sz="2000" b="1" i="1" smtClean="0">
                              <a:solidFill>
                                <a:prstClr val="black"/>
                              </a:solidFill>
                              <a:latin typeface="Cambria Math" panose="02040503050406030204" pitchFamily="18" charset="0"/>
                            </a:rPr>
                            <m:t>𝒉</m:t>
                          </m:r>
                        </m:e>
                        <m:sub>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𝒏</m:t>
                              </m:r>
                            </m:e>
                            <m:sub>
                              <m:r>
                                <a:rPr lang="en-US" altLang="zh-CN" sz="2000" b="1" i="1" smtClean="0">
                                  <a:solidFill>
                                    <a:prstClr val="black"/>
                                  </a:solidFill>
                                  <a:latin typeface="Cambria Math" panose="02040503050406030204" pitchFamily="18" charset="0"/>
                                </a:rPr>
                                <m:t>𝒍</m:t>
                              </m:r>
                            </m:sub>
                          </m:sSub>
                        </m:sub>
                        <m:sup>
                          <m:r>
                            <a:rPr lang="en-US" altLang="zh-CN" sz="2000" b="1" i="1" smtClean="0">
                              <a:solidFill>
                                <a:prstClr val="black"/>
                              </a:solidFill>
                              <a:latin typeface="Cambria Math" panose="02040503050406030204" pitchFamily="18" charset="0"/>
                            </a:rPr>
                            <m:t>𝒍</m:t>
                          </m:r>
                        </m:sup>
                      </m:sSubSup>
                    </m:oMath>
                  </m:oMathPara>
                </a14:m>
                <a:endParaRPr lang="zh-CN" altLang="en-US" sz="2000" b="1" dirty="0">
                  <a:solidFill>
                    <a:prstClr val="black"/>
                  </a:solidFill>
                  <a:latin typeface="Tw Cen MT" panose="020B0602020104020603"/>
                  <a:ea typeface="宋体" panose="02010600030101010101" pitchFamily="2" charset="-122"/>
                </a:endParaRPr>
              </a:p>
            </p:txBody>
          </p:sp>
        </mc:Choice>
        <mc:Fallback xmlns="">
          <p:sp>
            <p:nvSpPr>
              <p:cNvPr id="54" name="文本框 53">
                <a:extLst>
                  <a:ext uri="{FF2B5EF4-FFF2-40B4-BE49-F238E27FC236}">
                    <a16:creationId xmlns:a16="http://schemas.microsoft.com/office/drawing/2014/main" id="{F477362A-D7B0-4754-A42F-EE7DCBFCF2BE}"/>
                  </a:ext>
                </a:extLst>
              </p:cNvPr>
              <p:cNvSpPr txBox="1">
                <a:spLocks noRot="1" noChangeAspect="1" noMove="1" noResize="1" noEditPoints="1" noAdjustHandles="1" noChangeArrowheads="1" noChangeShapeType="1" noTextEdit="1"/>
              </p:cNvSpPr>
              <p:nvPr/>
            </p:nvSpPr>
            <p:spPr>
              <a:xfrm>
                <a:off x="8432310" y="4341092"/>
                <a:ext cx="428771" cy="354200"/>
              </a:xfrm>
              <a:prstGeom prst="rect">
                <a:avLst/>
              </a:prstGeom>
              <a:blipFill>
                <a:blip r:embed="rId15"/>
                <a:stretch>
                  <a:fillRect l="-12676" t="-1724" r="-1408" b="-17241"/>
                </a:stretch>
              </a:blipFill>
            </p:spPr>
            <p:txBody>
              <a:bodyPr/>
              <a:lstStyle/>
              <a:p>
                <a:r>
                  <a:rPr lang="zh-CN" altLang="en-US">
                    <a:noFill/>
                  </a:rPr>
                  <a:t> </a:t>
                </a:r>
              </a:p>
            </p:txBody>
          </p:sp>
        </mc:Fallback>
      </mc:AlternateContent>
      <p:cxnSp>
        <p:nvCxnSpPr>
          <p:cNvPr id="55" name="直接箭头连接符 54">
            <a:extLst>
              <a:ext uri="{FF2B5EF4-FFF2-40B4-BE49-F238E27FC236}">
                <a16:creationId xmlns:a16="http://schemas.microsoft.com/office/drawing/2014/main" id="{FF59D57D-4FA5-45DE-8865-FDA2ADFBA9DE}"/>
              </a:ext>
            </a:extLst>
          </p:cNvPr>
          <p:cNvCxnSpPr>
            <a:cxnSpLocks/>
            <a:endCxn id="11" idx="4"/>
          </p:cNvCxnSpPr>
          <p:nvPr/>
        </p:nvCxnSpPr>
        <p:spPr>
          <a:xfrm flipH="1" flipV="1">
            <a:off x="5537264" y="5782280"/>
            <a:ext cx="10604" cy="608688"/>
          </a:xfrm>
          <a:prstGeom prst="straightConnector1">
            <a:avLst/>
          </a:prstGeom>
          <a:noFill/>
          <a:ln w="15875" cap="flat" cmpd="sng" algn="ctr">
            <a:solidFill>
              <a:sysClr val="windowText" lastClr="000000"/>
            </a:solidFill>
            <a:prstDash val="solid"/>
            <a:tailEnd type="triangle"/>
          </a:ln>
          <a:effectLst/>
        </p:spPr>
      </p:cxnSp>
      <p:cxnSp>
        <p:nvCxnSpPr>
          <p:cNvPr id="56" name="直接箭头连接符 55">
            <a:extLst>
              <a:ext uri="{FF2B5EF4-FFF2-40B4-BE49-F238E27FC236}">
                <a16:creationId xmlns:a16="http://schemas.microsoft.com/office/drawing/2014/main" id="{0C84CAB2-B31B-4848-A2FA-3721D66FBB38}"/>
              </a:ext>
            </a:extLst>
          </p:cNvPr>
          <p:cNvCxnSpPr>
            <a:cxnSpLocks/>
          </p:cNvCxnSpPr>
          <p:nvPr/>
        </p:nvCxnSpPr>
        <p:spPr>
          <a:xfrm flipH="1" flipV="1">
            <a:off x="6605681" y="5772257"/>
            <a:ext cx="10604" cy="608688"/>
          </a:xfrm>
          <a:prstGeom prst="straightConnector1">
            <a:avLst/>
          </a:prstGeom>
          <a:noFill/>
          <a:ln w="15875" cap="flat" cmpd="sng" algn="ctr">
            <a:solidFill>
              <a:sysClr val="windowText" lastClr="000000"/>
            </a:solidFill>
            <a:prstDash val="solid"/>
            <a:tailEnd type="triangle"/>
          </a:ln>
          <a:effectLst/>
        </p:spPr>
      </p:cxnSp>
      <p:cxnSp>
        <p:nvCxnSpPr>
          <p:cNvPr id="57" name="直接箭头连接符 56">
            <a:extLst>
              <a:ext uri="{FF2B5EF4-FFF2-40B4-BE49-F238E27FC236}">
                <a16:creationId xmlns:a16="http://schemas.microsoft.com/office/drawing/2014/main" id="{4EFD581A-18FF-46B0-BCF8-6C79251E96B4}"/>
              </a:ext>
            </a:extLst>
          </p:cNvPr>
          <p:cNvCxnSpPr>
            <a:cxnSpLocks/>
          </p:cNvCxnSpPr>
          <p:nvPr/>
        </p:nvCxnSpPr>
        <p:spPr>
          <a:xfrm flipH="1" flipV="1">
            <a:off x="7673750" y="5768252"/>
            <a:ext cx="10604" cy="608688"/>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DF255A7F-07A8-4B85-8886-01875F4B0FC9}"/>
                  </a:ext>
                </a:extLst>
              </p:cNvPr>
              <p:cNvSpPr/>
              <p:nvPr/>
            </p:nvSpPr>
            <p:spPr>
              <a:xfrm>
                <a:off x="218446" y="2464408"/>
                <a:ext cx="1825628" cy="731290"/>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smtClean="0">
                              <a:solidFill>
                                <a:srgbClr val="0070C0"/>
                              </a:solidFill>
                              <a:latin typeface="Cambria Math" panose="02040503050406030204" pitchFamily="18" charset="0"/>
                            </a:rPr>
                            <m:t>𝐸</m:t>
                          </m:r>
                        </m:num>
                        <m:den>
                          <m:r>
                            <a:rPr lang="zh-CN" altLang="en-US" i="1">
                              <a:solidFill>
                                <a:srgbClr val="0070C0"/>
                              </a:solidFill>
                              <a:latin typeface="Cambria Math" panose="02040503050406030204" pitchFamily="18" charset="0"/>
                            </a:rPr>
                            <m:t>𝝏</m:t>
                          </m:r>
                          <m:sSubSup>
                            <m:sSubSupPr>
                              <m:ctrlPr>
                                <a:rPr lang="en-US" altLang="zh-CN" i="1" smtClean="0">
                                  <a:solidFill>
                                    <a:srgbClr val="0070C0"/>
                                  </a:solidFill>
                                  <a:latin typeface="Cambria Math" panose="02040503050406030204" pitchFamily="18" charset="0"/>
                                </a:rPr>
                              </m:ctrlPr>
                            </m:sSubSupPr>
                            <m:e>
                              <m:r>
                                <a:rPr lang="en-US" altLang="zh-CN" i="1" smtClean="0">
                                  <a:solidFill>
                                    <a:srgbClr val="0070C0"/>
                                  </a:solidFill>
                                  <a:latin typeface="Cambria Math" panose="02040503050406030204" pitchFamily="18" charset="0"/>
                                </a:rPr>
                                <m:t>𝑤</m:t>
                              </m:r>
                            </m:e>
                            <m:sub>
                              <m:r>
                                <a:rPr lang="en-US" altLang="zh-CN" i="1" smtClean="0">
                                  <a:solidFill>
                                    <a:srgbClr val="0070C0"/>
                                  </a:solidFill>
                                  <a:latin typeface="Cambria Math" panose="02040503050406030204" pitchFamily="18" charset="0"/>
                                </a:rPr>
                                <m:t>𝑖𝑗</m:t>
                              </m:r>
                            </m:sub>
                            <m:sup>
                              <m:r>
                                <a:rPr lang="en-US" altLang="zh-CN" i="1" smtClean="0">
                                  <a:solidFill>
                                    <a:srgbClr val="0070C0"/>
                                  </a:solidFill>
                                  <a:latin typeface="Cambria Math" panose="02040503050406030204" pitchFamily="18" charset="0"/>
                                </a:rPr>
                                <m:t>𝑙</m:t>
                              </m:r>
                            </m:sup>
                          </m:sSubSup>
                        </m:den>
                      </m:f>
                      <m:r>
                        <a:rPr lang="en-US" altLang="zh-CN" i="1" smtClean="0">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smtClean="0">
                              <a:solidFill>
                                <a:srgbClr val="0070C0"/>
                              </a:solidFill>
                              <a:latin typeface="Cambria Math" panose="02040503050406030204" pitchFamily="18" charset="0"/>
                            </a:rPr>
                            <m:t>𝒍</m:t>
                          </m:r>
                        </m:sup>
                      </m:sSubSup>
                      <m:r>
                        <a:rPr lang="en-US" altLang="zh-CN" i="1">
                          <a:solidFill>
                            <a:srgbClr val="0070C0"/>
                          </a:solidFill>
                          <a:latin typeface="Cambria Math" panose="02040503050406030204" pitchFamily="18" charset="0"/>
                          <a:ea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smtClean="0">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𝒊</m:t>
                          </m:r>
                        </m:sub>
                        <m:sup>
                          <m:r>
                            <a:rPr lang="en-US" altLang="zh-CN" b="1" i="1" smtClean="0">
                              <a:solidFill>
                                <a:srgbClr val="0070C0"/>
                              </a:solidFill>
                              <a:latin typeface="Cambria Math" panose="02040503050406030204" pitchFamily="18" charset="0"/>
                            </a:rPr>
                            <m:t>𝒍</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p>
                      </m:sSubSup>
                    </m:oMath>
                  </m:oMathPara>
                </a14:m>
                <a:endParaRPr lang="zh-CN" altLang="en-US" dirty="0">
                  <a:solidFill>
                    <a:srgbClr val="0070C0"/>
                  </a:solidFill>
                  <a:latin typeface="Tw Cen MT" panose="020B0602020104020603"/>
                  <a:ea typeface="宋体" panose="02010600030101010101" pitchFamily="2" charset="-122"/>
                </a:endParaRPr>
              </a:p>
            </p:txBody>
          </p:sp>
        </mc:Choice>
        <mc:Fallback xmlns="">
          <p:sp>
            <p:nvSpPr>
              <p:cNvPr id="58" name="矩形 57">
                <a:extLst>
                  <a:ext uri="{FF2B5EF4-FFF2-40B4-BE49-F238E27FC236}">
                    <a16:creationId xmlns:a16="http://schemas.microsoft.com/office/drawing/2014/main" id="{DF255A7F-07A8-4B85-8886-01875F4B0FC9}"/>
                  </a:ext>
                </a:extLst>
              </p:cNvPr>
              <p:cNvSpPr>
                <a:spLocks noRot="1" noChangeAspect="1" noMove="1" noResize="1" noEditPoints="1" noAdjustHandles="1" noChangeArrowheads="1" noChangeShapeType="1" noTextEdit="1"/>
              </p:cNvSpPr>
              <p:nvPr/>
            </p:nvSpPr>
            <p:spPr>
              <a:xfrm>
                <a:off x="218446" y="2464408"/>
                <a:ext cx="1825628" cy="731290"/>
              </a:xfrm>
              <a:prstGeom prst="rect">
                <a:avLst/>
              </a:prstGeom>
              <a:blipFill>
                <a:blip r:embed="rId16"/>
                <a:stretch>
                  <a:fillRect/>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4F9CDE6F-ED72-4512-B313-A2E0C145FBAD}"/>
                  </a:ext>
                </a:extLst>
              </p:cNvPr>
              <p:cNvSpPr/>
              <p:nvPr/>
            </p:nvSpPr>
            <p:spPr>
              <a:xfrm>
                <a:off x="197762" y="3678624"/>
                <a:ext cx="2935675" cy="848502"/>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smtClean="0">
                              <a:solidFill>
                                <a:srgbClr val="0070C0"/>
                              </a:solidFill>
                              <a:latin typeface="Cambria Math" panose="02040503050406030204" pitchFamily="18" charset="0"/>
                            </a:rPr>
                            <m:t>𝒍</m:t>
                          </m:r>
                        </m:sup>
                      </m:sSubSup>
                      <m:r>
                        <a:rPr lang="en-US" altLang="zh-CN" b="1" i="1" smtClean="0">
                          <a:solidFill>
                            <a:srgbClr val="0070C0"/>
                          </a:solidFill>
                          <a:latin typeface="Cambria Math" panose="02040503050406030204" pitchFamily="18" charset="0"/>
                        </a:rPr>
                        <m:t>=</m:t>
                      </m:r>
                      <m:nary>
                        <m:naryPr>
                          <m:chr m:val="∑"/>
                          <m:ctrlPr>
                            <a:rPr lang="en-US" altLang="zh-CN" i="1">
                              <a:solidFill>
                                <a:prstClr val="black"/>
                              </a:solidFill>
                              <a:latin typeface="Cambria Math" panose="02040503050406030204" pitchFamily="18" charset="0"/>
                            </a:rPr>
                          </m:ctrlPr>
                        </m:naryPr>
                        <m:sub>
                          <m:r>
                            <a:rPr lang="en-US" altLang="zh-CN" i="1" smtClean="0">
                              <a:solidFill>
                                <a:prstClr val="black"/>
                              </a:solidFill>
                              <a:latin typeface="Cambria Math" panose="02040503050406030204" pitchFamily="18" charset="0"/>
                            </a:rPr>
                            <m:t>𝑠</m:t>
                          </m:r>
                          <m:r>
                            <a:rPr lang="en-US" altLang="zh-CN" i="1">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𝟏</m:t>
                          </m:r>
                        </m:sub>
                        <m:sup>
                          <m:sSub>
                            <m:sSubPr>
                              <m:ctrlPr>
                                <a:rPr lang="en-US" altLang="zh-CN" i="1" smtClean="0">
                                  <a:solidFill>
                                    <a:prstClr val="black"/>
                                  </a:solidFill>
                                  <a:latin typeface="Cambria Math" panose="02040503050406030204" pitchFamily="18" charset="0"/>
                                </a:rPr>
                              </m:ctrlPr>
                            </m:sSubPr>
                            <m:e>
                              <m:r>
                                <a:rPr lang="en-US" altLang="zh-CN" i="1" smtClean="0">
                                  <a:solidFill>
                                    <a:prstClr val="black"/>
                                  </a:solidFill>
                                  <a:latin typeface="Cambria Math" panose="02040503050406030204" pitchFamily="18" charset="0"/>
                                </a:rPr>
                                <m:t>𝑛</m:t>
                              </m:r>
                            </m:e>
                            <m:sub>
                              <m:r>
                                <a:rPr lang="en-US" altLang="zh-CN" i="1" smtClean="0">
                                  <a:solidFill>
                                    <a:prstClr val="black"/>
                                  </a:solidFill>
                                  <a:latin typeface="Cambria Math" panose="02040503050406030204" pitchFamily="18" charset="0"/>
                                </a:rPr>
                                <m:t>𝑙</m:t>
                              </m:r>
                              <m:r>
                                <a:rPr lang="en-US" altLang="zh-CN" i="1" smtClean="0">
                                  <a:solidFill>
                                    <a:prstClr val="black"/>
                                  </a:solidFill>
                                  <a:latin typeface="Cambria Math" panose="02040503050406030204" pitchFamily="18" charset="0"/>
                                </a:rPr>
                                <m:t>+1</m:t>
                              </m:r>
                            </m:sub>
                          </m:sSub>
                        </m:sup>
                        <m:e>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smtClean="0">
                                  <a:solidFill>
                                    <a:prstClr val="black"/>
                                  </a:solidFill>
                                  <a:latin typeface="Cambria Math" panose="02040503050406030204" pitchFamily="18" charset="0"/>
                                </a:rPr>
                                <m:t>𝒔</m:t>
                              </m:r>
                            </m:sub>
                            <m:sup>
                              <m:r>
                                <a:rPr lang="en-US" altLang="zh-CN" b="1" i="1" smtClean="0">
                                  <a:solidFill>
                                    <a:prstClr val="black"/>
                                  </a:solidFill>
                                  <a:latin typeface="Cambria Math" panose="02040503050406030204" pitchFamily="18" charset="0"/>
                                </a:rPr>
                                <m:t>𝒍</m:t>
                              </m:r>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𝟏</m:t>
                              </m:r>
                            </m:sup>
                          </m:sSubSup>
                          <m:r>
                            <a:rPr lang="en-US" altLang="zh-CN" b="1" i="1">
                              <a:solidFill>
                                <a:prstClr val="black"/>
                              </a:solidFill>
                              <a:latin typeface="Cambria Math" panose="02040503050406030204" pitchFamily="18" charset="0"/>
                              <a:ea typeface="Cambria Math" panose="02040503050406030204" pitchFamily="18" charset="0"/>
                            </a:rPr>
                            <m:t>∙</m:t>
                          </m:r>
                          <m:sSubSup>
                            <m:sSubSupPr>
                              <m:ctrlPr>
                                <a:rPr lang="en-US" altLang="zh-CN" b="1" i="1" smtClean="0">
                                  <a:solidFill>
                                    <a:prstClr val="black"/>
                                  </a:solidFill>
                                  <a:latin typeface="Cambria Math" panose="02040503050406030204" pitchFamily="18" charset="0"/>
                                  <a:ea typeface="Cambria Math" panose="02040503050406030204" pitchFamily="18" charset="0"/>
                                </a:rPr>
                              </m:ctrlPr>
                            </m:sSubSupPr>
                            <m:e>
                              <m:r>
                                <a:rPr lang="en-US" altLang="zh-CN" b="1" i="1" smtClean="0">
                                  <a:solidFill>
                                    <a:prstClr val="black"/>
                                  </a:solidFill>
                                  <a:latin typeface="Cambria Math" panose="02040503050406030204" pitchFamily="18" charset="0"/>
                                  <a:ea typeface="Cambria Math" panose="02040503050406030204" pitchFamily="18" charset="0"/>
                                </a:rPr>
                                <m:t>𝒘</m:t>
                              </m:r>
                            </m:e>
                            <m:sub>
                              <m:r>
                                <a:rPr lang="en-US" altLang="zh-CN" b="1" i="1" smtClean="0">
                                  <a:solidFill>
                                    <a:prstClr val="black"/>
                                  </a:solidFill>
                                  <a:latin typeface="Cambria Math" panose="02040503050406030204" pitchFamily="18" charset="0"/>
                                  <a:ea typeface="Cambria Math" panose="02040503050406030204" pitchFamily="18" charset="0"/>
                                </a:rPr>
                                <m:t>𝒋𝒔</m:t>
                              </m:r>
                            </m:sub>
                            <m:sup>
                              <m:r>
                                <a:rPr lang="en-US" altLang="zh-CN" b="1" i="1" smtClean="0">
                                  <a:solidFill>
                                    <a:prstClr val="black"/>
                                  </a:solidFill>
                                  <a:latin typeface="Cambria Math" panose="02040503050406030204" pitchFamily="18" charset="0"/>
                                  <a:ea typeface="Cambria Math" panose="02040503050406030204" pitchFamily="18" charset="0"/>
                                </a:rPr>
                                <m:t>𝒍</m:t>
                              </m:r>
                              <m:r>
                                <a:rPr lang="en-US" altLang="zh-CN" b="1" i="1" smtClean="0">
                                  <a:solidFill>
                                    <a:prstClr val="black"/>
                                  </a:solidFill>
                                  <a:latin typeface="Cambria Math" panose="02040503050406030204" pitchFamily="18" charset="0"/>
                                  <a:ea typeface="Cambria Math" panose="02040503050406030204" pitchFamily="18" charset="0"/>
                                </a:rPr>
                                <m:t>+</m:t>
                              </m:r>
                              <m:r>
                                <a:rPr lang="en-US" altLang="zh-CN" b="1" i="1" smtClean="0">
                                  <a:solidFill>
                                    <a:prstClr val="black"/>
                                  </a:solidFill>
                                  <a:latin typeface="Cambria Math" panose="02040503050406030204" pitchFamily="18" charset="0"/>
                                  <a:ea typeface="Cambria Math" panose="02040503050406030204" pitchFamily="18" charset="0"/>
                                </a:rPr>
                                <m:t>𝟏</m:t>
                              </m:r>
                            </m:sup>
                          </m:sSubSup>
                          <m:r>
                            <a:rPr lang="en-US" altLang="zh-CN" b="1" i="1">
                              <a:solidFill>
                                <a:prstClr val="black"/>
                              </a:solidFill>
                              <a:latin typeface="Cambria Math" panose="02040503050406030204" pitchFamily="18" charset="0"/>
                              <a:ea typeface="Cambria Math" panose="02040503050406030204" pitchFamily="18" charset="0"/>
                            </a:rPr>
                            <m:t>∙</m:t>
                          </m:r>
                        </m:e>
                      </m:nary>
                      <m:sSup>
                        <m:sSupPr>
                          <m:ctrlPr>
                            <a:rPr lang="en-US" altLang="zh-CN" b="1" i="1">
                              <a:solidFill>
                                <a:srgbClr val="0070C0"/>
                              </a:solidFill>
                              <a:latin typeface="Cambria Math" panose="02040503050406030204" pitchFamily="18" charset="0"/>
                            </a:rPr>
                          </m:ctrlPr>
                        </m:sSupPr>
                        <m:e>
                          <m:r>
                            <a:rPr lang="en-US" altLang="zh-CN" b="1" i="1">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smtClean="0">
                                  <a:solidFill>
                                    <a:srgbClr val="0070C0"/>
                                  </a:solidFill>
                                  <a:latin typeface="Cambria Math" panose="02040503050406030204" pitchFamily="18" charset="0"/>
                                </a:rPr>
                                <m:t>𝒍</m:t>
                              </m:r>
                            </m:sup>
                          </m:sSubSup>
                          <m:r>
                            <a:rPr lang="en-US" altLang="zh-CN" b="1" i="1">
                              <a:solidFill>
                                <a:srgbClr val="0070C0"/>
                              </a:solidFill>
                              <a:latin typeface="Cambria Math" panose="02040503050406030204" pitchFamily="18" charset="0"/>
                            </a:rPr>
                            <m:t>)</m:t>
                          </m:r>
                        </m:e>
                        <m:sup>
                          <m:r>
                            <a:rPr lang="en-US" altLang="zh-CN" b="1" i="1">
                              <a:solidFill>
                                <a:srgbClr val="0070C0"/>
                              </a:solidFill>
                              <a:latin typeface="Cambria Math" panose="02040503050406030204" pitchFamily="18" charset="0"/>
                            </a:rPr>
                            <m:t>′</m:t>
                          </m:r>
                        </m:sup>
                      </m:s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59" name="矩形 58">
                <a:extLst>
                  <a:ext uri="{FF2B5EF4-FFF2-40B4-BE49-F238E27FC236}">
                    <a16:creationId xmlns:a16="http://schemas.microsoft.com/office/drawing/2014/main" id="{4F9CDE6F-ED72-4512-B313-A2E0C145FBAD}"/>
                  </a:ext>
                </a:extLst>
              </p:cNvPr>
              <p:cNvSpPr>
                <a:spLocks noRot="1" noChangeAspect="1" noMove="1" noResize="1" noEditPoints="1" noAdjustHandles="1" noChangeArrowheads="1" noChangeShapeType="1" noTextEdit="1"/>
              </p:cNvSpPr>
              <p:nvPr/>
            </p:nvSpPr>
            <p:spPr>
              <a:xfrm>
                <a:off x="197762" y="3678624"/>
                <a:ext cx="2935675" cy="848502"/>
              </a:xfrm>
              <a:prstGeom prst="rect">
                <a:avLst/>
              </a:prstGeom>
              <a:blipFill>
                <a:blip r:embed="rId17"/>
                <a:stretch>
                  <a:fillRect/>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5E1A5E07-C0C1-4B7E-AA65-5F73FD141228}"/>
                  </a:ext>
                </a:extLst>
              </p:cNvPr>
              <p:cNvSpPr/>
              <p:nvPr/>
            </p:nvSpPr>
            <p:spPr>
              <a:xfrm>
                <a:off x="191439" y="5059870"/>
                <a:ext cx="3706784" cy="847220"/>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smtClean="0">
                              <a:solidFill>
                                <a:srgbClr val="0070C0"/>
                              </a:solidFill>
                              <a:latin typeface="Cambria Math" panose="02040503050406030204" pitchFamily="18" charset="0"/>
                            </a:rPr>
                            <m:t>𝒍</m:t>
                          </m:r>
                        </m:sup>
                      </m:sSubSup>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𝒔𝒊𝒈𝒎𝒐𝒊𝒅</m:t>
                      </m:r>
                      <m:r>
                        <a:rPr lang="en-US" altLang="zh-CN" b="1" i="1" smtClean="0">
                          <a:solidFill>
                            <a:srgbClr val="0070C0"/>
                          </a:solidFill>
                          <a:latin typeface="Cambria Math" panose="02040503050406030204" pitchFamily="18" charset="0"/>
                        </a:rPr>
                        <m:t>(</m:t>
                      </m:r>
                      <m:nary>
                        <m:naryPr>
                          <m:chr m:val="∑"/>
                          <m:ctrlPr>
                            <a:rPr lang="en-US" altLang="zh-CN" b="1" i="1" smtClean="0">
                              <a:solidFill>
                                <a:srgbClr val="0070C0"/>
                              </a:solidFill>
                              <a:latin typeface="Cambria Math" panose="02040503050406030204" pitchFamily="18" charset="0"/>
                            </a:rPr>
                          </m:ctrlPr>
                        </m:naryPr>
                        <m:sub>
                          <m:r>
                            <m:rPr>
                              <m:brk m:alnAt="23"/>
                            </m:rPr>
                            <a:rPr lang="en-US" altLang="zh-CN" b="1" i="1" smtClean="0">
                              <a:solidFill>
                                <a:srgbClr val="0070C0"/>
                              </a:solidFill>
                              <a:latin typeface="Cambria Math" panose="02040503050406030204" pitchFamily="18" charset="0"/>
                            </a:rPr>
                            <m:t>𝒅</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b>
                        <m:sup>
                          <m:sSub>
                            <m:sSubPr>
                              <m:ctrlPr>
                                <a:rPr lang="en-US" altLang="zh-CN" b="1" i="1">
                                  <a:solidFill>
                                    <a:srgbClr val="0070C0"/>
                                  </a:solidFill>
                                  <a:latin typeface="Cambria Math" panose="02040503050406030204" pitchFamily="18" charset="0"/>
                                </a:rPr>
                              </m:ctrlPr>
                            </m:sSubPr>
                            <m:e>
                              <m:r>
                                <a:rPr lang="en-US" altLang="zh-CN" b="1" i="1">
                                  <a:solidFill>
                                    <a:srgbClr val="0070C0"/>
                                  </a:solidFill>
                                  <a:latin typeface="Cambria Math" panose="02040503050406030204" pitchFamily="18" charset="0"/>
                                </a:rPr>
                                <m:t>𝒏</m:t>
                              </m:r>
                            </m:e>
                            <m:sub>
                              <m:r>
                                <a:rPr lang="en-US" altLang="zh-CN" b="1" i="1" smtClean="0">
                                  <a:solidFill>
                                    <a:srgbClr val="0070C0"/>
                                  </a:solidFill>
                                  <a:latin typeface="Cambria Math" panose="02040503050406030204" pitchFamily="18" charset="0"/>
                                </a:rPr>
                                <m:t>𝒍</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b>
                          </m:sSub>
                        </m:sup>
                        <m:e>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𝒅</m:t>
                              </m:r>
                            </m:sub>
                            <m:sup>
                              <m:r>
                                <a:rPr lang="en-US" altLang="zh-CN" b="1" i="1" smtClean="0">
                                  <a:solidFill>
                                    <a:srgbClr val="0070C0"/>
                                  </a:solidFill>
                                  <a:latin typeface="Cambria Math" panose="02040503050406030204" pitchFamily="18" charset="0"/>
                                </a:rPr>
                                <m:t>𝒍</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p>
                          </m:sSubSup>
                        </m:e>
                      </m:nary>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𝒘</m:t>
                          </m:r>
                        </m:e>
                        <m:sub>
                          <m:r>
                            <a:rPr lang="en-US" altLang="zh-CN" b="1" i="1" smtClean="0">
                              <a:solidFill>
                                <a:srgbClr val="0070C0"/>
                              </a:solidFill>
                              <a:latin typeface="Cambria Math" panose="02040503050406030204" pitchFamily="18" charset="0"/>
                            </a:rPr>
                            <m:t>𝒅</m:t>
                          </m:r>
                          <m:r>
                            <a:rPr lang="en-US" altLang="zh-CN" b="1" i="1">
                              <a:solidFill>
                                <a:srgbClr val="0070C0"/>
                              </a:solidFill>
                              <a:latin typeface="Cambria Math" panose="02040503050406030204" pitchFamily="18" charset="0"/>
                            </a:rPr>
                            <m:t>𝒋</m:t>
                          </m:r>
                        </m:sub>
                        <m:sup>
                          <m:r>
                            <a:rPr lang="en-US" altLang="zh-CN" b="1" i="1" smtClean="0">
                              <a:solidFill>
                                <a:srgbClr val="0070C0"/>
                              </a:solidFill>
                              <a:latin typeface="Cambria Math" panose="02040503050406030204" pitchFamily="18" charset="0"/>
                            </a:rPr>
                            <m:t>𝒍</m:t>
                          </m:r>
                        </m:sup>
                      </m:sSubSup>
                      <m:r>
                        <a:rPr lang="en-US" altLang="zh-CN" b="1" i="1" smtClean="0">
                          <a:solidFill>
                            <a:srgbClr val="0070C0"/>
                          </a:solidFill>
                          <a:latin typeface="Cambria Math" panose="02040503050406030204" pitchFamily="18" charset="0"/>
                        </a:rPr>
                        <m:t>−</m:t>
                      </m:r>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panose="02040503050406030204" pitchFamily="18" charset="0"/>
                            </a:rPr>
                            <m:t>𝜽</m:t>
                          </m:r>
                        </m:e>
                        <m:sub>
                          <m:r>
                            <a:rPr lang="en-US" altLang="zh-CN" b="1" i="1" smtClean="0">
                              <a:solidFill>
                                <a:srgbClr val="0070C0"/>
                              </a:solidFill>
                              <a:latin typeface="Cambria Math" panose="02040503050406030204" pitchFamily="18" charset="0"/>
                            </a:rPr>
                            <m:t>𝒍</m:t>
                          </m:r>
                        </m:sub>
                      </m:sSub>
                      <m:r>
                        <a:rPr lang="en-US" altLang="zh-CN" b="1" i="1" smtClean="0">
                          <a:solidFill>
                            <a:srgbClr val="0070C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0" name="矩形 59">
                <a:extLst>
                  <a:ext uri="{FF2B5EF4-FFF2-40B4-BE49-F238E27FC236}">
                    <a16:creationId xmlns:a16="http://schemas.microsoft.com/office/drawing/2014/main" id="{5E1A5E07-C0C1-4B7E-AA65-5F73FD141228}"/>
                  </a:ext>
                </a:extLst>
              </p:cNvPr>
              <p:cNvSpPr>
                <a:spLocks noRot="1" noChangeAspect="1" noMove="1" noResize="1" noEditPoints="1" noAdjustHandles="1" noChangeArrowheads="1" noChangeShapeType="1" noTextEdit="1"/>
              </p:cNvSpPr>
              <p:nvPr/>
            </p:nvSpPr>
            <p:spPr>
              <a:xfrm>
                <a:off x="191439" y="5059870"/>
                <a:ext cx="3706784" cy="847220"/>
              </a:xfrm>
              <a:prstGeom prst="rect">
                <a:avLst/>
              </a:prstGeom>
              <a:blipFill>
                <a:blip r:embed="rId18"/>
                <a:stretch>
                  <a:fillRect/>
                </a:stretch>
              </a:blipFill>
              <a:ln w="19050">
                <a:solidFill>
                  <a:srgbClr val="FF0000"/>
                </a:solidFill>
              </a:ln>
            </p:spPr>
            <p:txBody>
              <a:bodyPr/>
              <a:lstStyle/>
              <a:p>
                <a:r>
                  <a:rPr lang="zh-CN" altLang="en-US">
                    <a:noFill/>
                  </a:rPr>
                  <a:t> </a:t>
                </a:r>
              </a:p>
            </p:txBody>
          </p:sp>
        </mc:Fallback>
      </mc:AlternateContent>
      <p:sp>
        <p:nvSpPr>
          <p:cNvPr id="61" name="矩形: 圆角 60">
            <a:extLst>
              <a:ext uri="{FF2B5EF4-FFF2-40B4-BE49-F238E27FC236}">
                <a16:creationId xmlns:a16="http://schemas.microsoft.com/office/drawing/2014/main" id="{4441283B-0B8A-4995-B593-588412EC8167}"/>
              </a:ext>
            </a:extLst>
          </p:cNvPr>
          <p:cNvSpPr/>
          <p:nvPr/>
        </p:nvSpPr>
        <p:spPr>
          <a:xfrm>
            <a:off x="4175203" y="4058716"/>
            <a:ext cx="4972165" cy="1972141"/>
          </a:xfrm>
          <a:prstGeom prst="roundRect">
            <a:avLst/>
          </a:prstGeom>
          <a:noFill/>
          <a:ln w="22225" cap="flat" cmpd="sng" algn="ctr">
            <a:solidFill>
              <a:srgbClr val="2FA3EE">
                <a:shade val="50000"/>
              </a:srgbClr>
            </a:solidFill>
            <a:prstDash val="dash"/>
          </a:ln>
          <a:effectLst/>
        </p:spPr>
        <p:txBody>
          <a:bodyPr rtlCol="0" anchor="ctr"/>
          <a:lstStyle/>
          <a:p>
            <a:pPr algn="ctr" defTabSz="457200">
              <a:defRPr/>
            </a:pPr>
            <a:endParaRPr lang="zh-CN" altLang="en-US" kern="0">
              <a:solidFill>
                <a:prstClr val="white"/>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3EE7F1CF-26B9-4C98-84B5-9C190E0C8F18}"/>
                  </a:ext>
                </a:extLst>
              </p:cNvPr>
              <p:cNvSpPr/>
              <p:nvPr/>
            </p:nvSpPr>
            <p:spPr>
              <a:xfrm>
                <a:off x="4927536" y="3095486"/>
                <a:ext cx="689548" cy="392800"/>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en-US" altLang="zh-CN" b="1" i="1">
                              <a:solidFill>
                                <a:prstClr val="black"/>
                              </a:solidFill>
                              <a:latin typeface="Cambria Math" panose="02040503050406030204" pitchFamily="18" charset="0"/>
                            </a:rPr>
                            <m:t>𝒉</m:t>
                          </m:r>
                        </m:e>
                        <m:sub>
                          <m:r>
                            <a:rPr lang="en-US" altLang="zh-CN" b="1" i="1">
                              <a:solidFill>
                                <a:prstClr val="black"/>
                              </a:solidFill>
                              <a:latin typeface="Cambria Math" panose="02040503050406030204" pitchFamily="18" charset="0"/>
                            </a:rPr>
                            <m:t>𝟏</m:t>
                          </m:r>
                        </m:sub>
                        <m:sup>
                          <m:r>
                            <a:rPr lang="en-US" altLang="zh-CN" b="1" i="1">
                              <a:solidFill>
                                <a:prstClr val="black"/>
                              </a:solidFill>
                              <a:latin typeface="Cambria Math" panose="02040503050406030204" pitchFamily="18" charset="0"/>
                            </a:rPr>
                            <m:t>𝒍</m:t>
                          </m:r>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𝟏</m:t>
                          </m:r>
                        </m:sup>
                      </m:sSub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2" name="矩形 61">
                <a:extLst>
                  <a:ext uri="{FF2B5EF4-FFF2-40B4-BE49-F238E27FC236}">
                    <a16:creationId xmlns:a16="http://schemas.microsoft.com/office/drawing/2014/main" id="{3EE7F1CF-26B9-4C98-84B5-9C190E0C8F18}"/>
                  </a:ext>
                </a:extLst>
              </p:cNvPr>
              <p:cNvSpPr>
                <a:spLocks noRot="1" noChangeAspect="1" noMove="1" noResize="1" noEditPoints="1" noAdjustHandles="1" noChangeArrowheads="1" noChangeShapeType="1" noTextEdit="1"/>
              </p:cNvSpPr>
              <p:nvPr/>
            </p:nvSpPr>
            <p:spPr>
              <a:xfrm>
                <a:off x="4927536" y="3095486"/>
                <a:ext cx="689548" cy="392800"/>
              </a:xfrm>
              <a:prstGeom prst="rect">
                <a:avLst/>
              </a:prstGeom>
              <a:blipFill>
                <a:blip r:embed="rId19"/>
                <a:stretch>
                  <a:fillRect b="-15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CB1F840-2E17-4658-ACE0-FBDB95B2A23D}"/>
                  </a:ext>
                </a:extLst>
              </p:cNvPr>
              <p:cNvSpPr/>
              <p:nvPr/>
            </p:nvSpPr>
            <p:spPr>
              <a:xfrm>
                <a:off x="6661285" y="3138387"/>
                <a:ext cx="689548" cy="379784"/>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en-US" altLang="zh-CN" b="1" i="1">
                              <a:solidFill>
                                <a:prstClr val="black"/>
                              </a:solidFill>
                              <a:latin typeface="Cambria Math" panose="02040503050406030204" pitchFamily="18" charset="0"/>
                            </a:rPr>
                            <m:t>𝒉</m:t>
                          </m:r>
                        </m:e>
                        <m:sub>
                          <m:r>
                            <a:rPr lang="en-US" altLang="zh-CN" b="1" i="1" smtClean="0">
                              <a:solidFill>
                                <a:prstClr val="black"/>
                              </a:solidFill>
                              <a:latin typeface="Cambria Math" panose="02040503050406030204" pitchFamily="18" charset="0"/>
                            </a:rPr>
                            <m:t>𝒔</m:t>
                          </m:r>
                        </m:sub>
                        <m:sup>
                          <m:r>
                            <a:rPr lang="en-US" altLang="zh-CN" b="1" i="1">
                              <a:solidFill>
                                <a:prstClr val="black"/>
                              </a:solidFill>
                              <a:latin typeface="Cambria Math" panose="02040503050406030204" pitchFamily="18" charset="0"/>
                            </a:rPr>
                            <m:t>𝒍</m:t>
                          </m:r>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𝟏</m:t>
                          </m:r>
                        </m:sup>
                      </m:sSub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3" name="矩形 62">
                <a:extLst>
                  <a:ext uri="{FF2B5EF4-FFF2-40B4-BE49-F238E27FC236}">
                    <a16:creationId xmlns:a16="http://schemas.microsoft.com/office/drawing/2014/main" id="{4CB1F840-2E17-4658-ACE0-FBDB95B2A23D}"/>
                  </a:ext>
                </a:extLst>
              </p:cNvPr>
              <p:cNvSpPr>
                <a:spLocks noRot="1" noChangeAspect="1" noMove="1" noResize="1" noEditPoints="1" noAdjustHandles="1" noChangeArrowheads="1" noChangeShapeType="1" noTextEdit="1"/>
              </p:cNvSpPr>
              <p:nvPr/>
            </p:nvSpPr>
            <p:spPr>
              <a:xfrm>
                <a:off x="6661285" y="3138387"/>
                <a:ext cx="689548" cy="37978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404136AD-28AC-4B04-9512-1CEA7FCE568A}"/>
                  </a:ext>
                </a:extLst>
              </p:cNvPr>
              <p:cNvSpPr/>
              <p:nvPr/>
            </p:nvSpPr>
            <p:spPr>
              <a:xfrm>
                <a:off x="7803600" y="3120929"/>
                <a:ext cx="759054" cy="412613"/>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prstClr val="black"/>
                              </a:solidFill>
                              <a:latin typeface="Cambria Math" panose="02040503050406030204" pitchFamily="18" charset="0"/>
                            </a:rPr>
                          </m:ctrlPr>
                        </m:sSubSupPr>
                        <m:e>
                          <m:r>
                            <a:rPr lang="en-US" altLang="zh-CN" b="1" i="1">
                              <a:solidFill>
                                <a:prstClr val="black"/>
                              </a:solidFill>
                              <a:latin typeface="Cambria Math" panose="02040503050406030204" pitchFamily="18" charset="0"/>
                            </a:rPr>
                            <m:t>𝒉</m:t>
                          </m:r>
                        </m:e>
                        <m:sub>
                          <m:sSub>
                            <m:sSubPr>
                              <m:ctrlPr>
                                <a:rPr lang="en-US" altLang="zh-CN" b="1" i="1" smtClean="0">
                                  <a:solidFill>
                                    <a:prstClr val="black"/>
                                  </a:solidFill>
                                  <a:latin typeface="Cambria Math" panose="02040503050406030204" pitchFamily="18" charset="0"/>
                                </a:rPr>
                              </m:ctrlPr>
                            </m:sSubPr>
                            <m:e>
                              <m:r>
                                <a:rPr lang="en-US" altLang="zh-CN" b="1" i="1" smtClean="0">
                                  <a:solidFill>
                                    <a:prstClr val="black"/>
                                  </a:solidFill>
                                  <a:latin typeface="Cambria Math" panose="02040503050406030204" pitchFamily="18" charset="0"/>
                                </a:rPr>
                                <m:t>𝒏</m:t>
                              </m:r>
                            </m:e>
                            <m:sub>
                              <m:r>
                                <a:rPr lang="en-US" altLang="zh-CN" b="1" i="1" smtClean="0">
                                  <a:solidFill>
                                    <a:prstClr val="black"/>
                                  </a:solidFill>
                                  <a:latin typeface="Cambria Math" panose="02040503050406030204" pitchFamily="18" charset="0"/>
                                </a:rPr>
                                <m:t>𝒍</m:t>
                              </m:r>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𝟏</m:t>
                              </m:r>
                            </m:sub>
                          </m:sSub>
                        </m:sub>
                        <m:sup>
                          <m:r>
                            <a:rPr lang="en-US" altLang="zh-CN" b="1" i="1">
                              <a:solidFill>
                                <a:prstClr val="black"/>
                              </a:solidFill>
                              <a:latin typeface="Cambria Math" panose="02040503050406030204" pitchFamily="18" charset="0"/>
                            </a:rPr>
                            <m:t>𝒍</m:t>
                          </m:r>
                          <m:r>
                            <a:rPr lang="en-US" altLang="zh-CN" b="1" i="1" smtClean="0">
                              <a:solidFill>
                                <a:prstClr val="black"/>
                              </a:solidFill>
                              <a:latin typeface="Cambria Math" panose="02040503050406030204" pitchFamily="18" charset="0"/>
                            </a:rPr>
                            <m:t>+</m:t>
                          </m:r>
                          <m:r>
                            <a:rPr lang="en-US" altLang="zh-CN" b="1" i="1" smtClean="0">
                              <a:solidFill>
                                <a:prstClr val="black"/>
                              </a:solidFill>
                              <a:latin typeface="Cambria Math" panose="02040503050406030204" pitchFamily="18" charset="0"/>
                            </a:rPr>
                            <m:t>𝟏</m:t>
                          </m:r>
                        </m:sup>
                      </m:sSubSup>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64" name="矩形 63">
                <a:extLst>
                  <a:ext uri="{FF2B5EF4-FFF2-40B4-BE49-F238E27FC236}">
                    <a16:creationId xmlns:a16="http://schemas.microsoft.com/office/drawing/2014/main" id="{404136AD-28AC-4B04-9512-1CEA7FCE568A}"/>
                  </a:ext>
                </a:extLst>
              </p:cNvPr>
              <p:cNvSpPr>
                <a:spLocks noRot="1" noChangeAspect="1" noMove="1" noResize="1" noEditPoints="1" noAdjustHandles="1" noChangeArrowheads="1" noChangeShapeType="1" noTextEdit="1"/>
              </p:cNvSpPr>
              <p:nvPr/>
            </p:nvSpPr>
            <p:spPr>
              <a:xfrm>
                <a:off x="7803600" y="3120929"/>
                <a:ext cx="759054" cy="412613"/>
              </a:xfrm>
              <a:prstGeom prst="rect">
                <a:avLst/>
              </a:prstGeom>
              <a:blipFill>
                <a:blip r:embed="rId21"/>
                <a:stretch>
                  <a:fillRect/>
                </a:stretch>
              </a:blipFill>
            </p:spPr>
            <p:txBody>
              <a:bodyPr/>
              <a:lstStyle/>
              <a:p>
                <a:r>
                  <a:rPr lang="zh-CN" altLang="en-US">
                    <a:noFill/>
                  </a:rPr>
                  <a:t> </a:t>
                </a:r>
              </a:p>
            </p:txBody>
          </p:sp>
        </mc:Fallback>
      </mc:AlternateContent>
      <p:cxnSp>
        <p:nvCxnSpPr>
          <p:cNvPr id="65" name="直接箭头连接符 64">
            <a:extLst>
              <a:ext uri="{FF2B5EF4-FFF2-40B4-BE49-F238E27FC236}">
                <a16:creationId xmlns:a16="http://schemas.microsoft.com/office/drawing/2014/main" id="{D441FF82-E31C-4B9F-9B78-2EF7147DE078}"/>
              </a:ext>
            </a:extLst>
          </p:cNvPr>
          <p:cNvCxnSpPr>
            <a:cxnSpLocks/>
          </p:cNvCxnSpPr>
          <p:nvPr/>
        </p:nvCxnSpPr>
        <p:spPr>
          <a:xfrm flipH="1" flipV="1">
            <a:off x="5526660" y="2601038"/>
            <a:ext cx="10604" cy="608688"/>
          </a:xfrm>
          <a:prstGeom prst="straightConnector1">
            <a:avLst/>
          </a:prstGeom>
          <a:noFill/>
          <a:ln w="15875" cap="flat" cmpd="sng" algn="ctr">
            <a:solidFill>
              <a:sysClr val="windowText" lastClr="000000"/>
            </a:solidFill>
            <a:prstDash val="solid"/>
            <a:tailEnd type="triangle"/>
          </a:ln>
          <a:effectLst/>
        </p:spPr>
      </p:cxnSp>
      <p:cxnSp>
        <p:nvCxnSpPr>
          <p:cNvPr id="66" name="直接箭头连接符 65">
            <a:extLst>
              <a:ext uri="{FF2B5EF4-FFF2-40B4-BE49-F238E27FC236}">
                <a16:creationId xmlns:a16="http://schemas.microsoft.com/office/drawing/2014/main" id="{6975F29A-614D-4499-AC80-54AB8E809B5F}"/>
              </a:ext>
            </a:extLst>
          </p:cNvPr>
          <p:cNvCxnSpPr>
            <a:cxnSpLocks/>
          </p:cNvCxnSpPr>
          <p:nvPr/>
        </p:nvCxnSpPr>
        <p:spPr>
          <a:xfrm flipH="1" flipV="1">
            <a:off x="6595077" y="2591015"/>
            <a:ext cx="10604" cy="608688"/>
          </a:xfrm>
          <a:prstGeom prst="straightConnector1">
            <a:avLst/>
          </a:prstGeom>
          <a:noFill/>
          <a:ln w="15875" cap="flat" cmpd="sng" algn="ctr">
            <a:solidFill>
              <a:sysClr val="windowText" lastClr="000000"/>
            </a:solidFill>
            <a:prstDash val="solid"/>
            <a:tailEnd type="triangle"/>
          </a:ln>
          <a:effectLst/>
        </p:spPr>
      </p:cxnSp>
      <p:cxnSp>
        <p:nvCxnSpPr>
          <p:cNvPr id="67" name="直接箭头连接符 66">
            <a:extLst>
              <a:ext uri="{FF2B5EF4-FFF2-40B4-BE49-F238E27FC236}">
                <a16:creationId xmlns:a16="http://schemas.microsoft.com/office/drawing/2014/main" id="{849822BB-9204-4591-9492-1C82DEA2602C}"/>
              </a:ext>
            </a:extLst>
          </p:cNvPr>
          <p:cNvCxnSpPr>
            <a:cxnSpLocks/>
          </p:cNvCxnSpPr>
          <p:nvPr/>
        </p:nvCxnSpPr>
        <p:spPr>
          <a:xfrm flipH="1" flipV="1">
            <a:off x="7663146" y="2587010"/>
            <a:ext cx="10604" cy="608688"/>
          </a:xfrm>
          <a:prstGeom prst="straightConnector1">
            <a:avLst/>
          </a:prstGeom>
          <a:noFill/>
          <a:ln w="15875" cap="flat" cmpd="sng" algn="ctr">
            <a:solidFill>
              <a:sysClr val="windowText" lastClr="000000"/>
            </a:solidFill>
            <a:prstDash val="solid"/>
            <a:tailEnd type="triangle"/>
          </a:ln>
          <a:effectLst/>
        </p:spPr>
      </p:cxnSp>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4D9F3CC9-DD47-4374-BAC6-02391ACABB6B}"/>
                  </a:ext>
                </a:extLst>
              </p:cNvPr>
              <p:cNvSpPr/>
              <p:nvPr/>
            </p:nvSpPr>
            <p:spPr>
              <a:xfrm>
                <a:off x="7086202" y="505284"/>
                <a:ext cx="1886542" cy="723468"/>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i="1" smtClean="0">
                              <a:solidFill>
                                <a:srgbClr val="0070C0"/>
                              </a:solidFill>
                              <a:latin typeface="Cambria Math" panose="02040503050406030204" pitchFamily="18" charset="0"/>
                            </a:rPr>
                          </m:ctrlPr>
                        </m:fPr>
                        <m:num>
                          <m:r>
                            <a:rPr lang="zh-CN" altLang="en-US" i="1">
                              <a:solidFill>
                                <a:srgbClr val="0070C0"/>
                              </a:solidFill>
                              <a:latin typeface="Cambria Math" panose="02040503050406030204" pitchFamily="18" charset="0"/>
                            </a:rPr>
                            <m:t>𝝏</m:t>
                          </m:r>
                          <m:r>
                            <a:rPr lang="en-US" altLang="zh-CN" i="1" smtClean="0">
                              <a:solidFill>
                                <a:srgbClr val="0070C0"/>
                              </a:solidFill>
                              <a:latin typeface="Cambria Math" panose="02040503050406030204" pitchFamily="18" charset="0"/>
                            </a:rPr>
                            <m:t>𝐸</m:t>
                          </m:r>
                        </m:num>
                        <m:den>
                          <m:r>
                            <a:rPr lang="zh-CN" altLang="en-US" i="1">
                              <a:solidFill>
                                <a:srgbClr val="0070C0"/>
                              </a:solidFill>
                              <a:latin typeface="Cambria Math" panose="02040503050406030204" pitchFamily="18" charset="0"/>
                            </a:rPr>
                            <m:t>𝝏</m:t>
                          </m:r>
                          <m:sSubSup>
                            <m:sSubSupPr>
                              <m:ctrlPr>
                                <a:rPr lang="en-US" altLang="zh-CN" i="1" smtClean="0">
                                  <a:solidFill>
                                    <a:srgbClr val="0070C0"/>
                                  </a:solidFill>
                                  <a:latin typeface="Cambria Math" panose="02040503050406030204" pitchFamily="18" charset="0"/>
                                </a:rPr>
                              </m:ctrlPr>
                            </m:sSubSupPr>
                            <m:e>
                              <m:r>
                                <a:rPr lang="en-US" altLang="zh-CN" i="1" smtClean="0">
                                  <a:solidFill>
                                    <a:srgbClr val="0070C0"/>
                                  </a:solidFill>
                                  <a:latin typeface="Cambria Math" panose="02040503050406030204" pitchFamily="18" charset="0"/>
                                </a:rPr>
                                <m:t>𝑤</m:t>
                              </m:r>
                            </m:e>
                            <m:sub>
                              <m:r>
                                <a:rPr lang="en-US" altLang="zh-CN" i="1" smtClean="0">
                                  <a:solidFill>
                                    <a:srgbClr val="0070C0"/>
                                  </a:solidFill>
                                  <a:latin typeface="Cambria Math" panose="02040503050406030204" pitchFamily="18" charset="0"/>
                                </a:rPr>
                                <m:t>𝑖𝑗</m:t>
                              </m:r>
                            </m:sub>
                            <m:sup>
                              <m:r>
                                <a:rPr lang="en-US" altLang="zh-CN" i="1" smtClean="0">
                                  <a:solidFill>
                                    <a:srgbClr val="0070C0"/>
                                  </a:solidFill>
                                  <a:latin typeface="Cambria Math" panose="02040503050406030204" pitchFamily="18" charset="0"/>
                                </a:rPr>
                                <m:t>𝐿</m:t>
                              </m:r>
                            </m:sup>
                          </m:sSubSup>
                        </m:den>
                      </m:f>
                      <m:r>
                        <a:rPr lang="en-US" altLang="zh-CN" i="1" smtClean="0">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i="1">
                          <a:solidFill>
                            <a:srgbClr val="0070C0"/>
                          </a:solidFill>
                          <a:latin typeface="Cambria Math" panose="02040503050406030204" pitchFamily="18" charset="0"/>
                          <a:ea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smtClean="0">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𝒊</m:t>
                          </m:r>
                        </m:sub>
                        <m:sup>
                          <m:r>
                            <a:rPr lang="en-US" altLang="zh-CN" b="1" i="1">
                              <a:solidFill>
                                <a:srgbClr val="0070C0"/>
                              </a:solidFill>
                              <a:latin typeface="Cambria Math" panose="02040503050406030204" pitchFamily="18" charset="0"/>
                            </a:rPr>
                            <m:t>𝑳</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p>
                      </m:sSubSup>
                    </m:oMath>
                  </m:oMathPara>
                </a14:m>
                <a:endParaRPr lang="zh-CN" altLang="en-US" dirty="0">
                  <a:solidFill>
                    <a:srgbClr val="0070C0"/>
                  </a:solidFill>
                  <a:latin typeface="Tw Cen MT" panose="020B0602020104020603"/>
                  <a:ea typeface="宋体" panose="02010600030101010101" pitchFamily="2" charset="-122"/>
                </a:endParaRPr>
              </a:p>
            </p:txBody>
          </p:sp>
        </mc:Choice>
        <mc:Fallback xmlns="">
          <p:sp>
            <p:nvSpPr>
              <p:cNvPr id="68" name="矩形 67">
                <a:extLst>
                  <a:ext uri="{FF2B5EF4-FFF2-40B4-BE49-F238E27FC236}">
                    <a16:creationId xmlns:a16="http://schemas.microsoft.com/office/drawing/2014/main" id="{4D9F3CC9-DD47-4374-BAC6-02391ACABB6B}"/>
                  </a:ext>
                </a:extLst>
              </p:cNvPr>
              <p:cNvSpPr>
                <a:spLocks noRot="1" noChangeAspect="1" noMove="1" noResize="1" noEditPoints="1" noAdjustHandles="1" noChangeArrowheads="1" noChangeShapeType="1" noTextEdit="1"/>
              </p:cNvSpPr>
              <p:nvPr/>
            </p:nvSpPr>
            <p:spPr>
              <a:xfrm>
                <a:off x="7086202" y="505284"/>
                <a:ext cx="1886542" cy="723468"/>
              </a:xfrm>
              <a:prstGeom prst="rect">
                <a:avLst/>
              </a:prstGeom>
              <a:blipFill>
                <a:blip r:embed="rId22"/>
                <a:stretch>
                  <a:fillRect/>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FB77E571-D0A4-4F1B-A7B5-D1D39B0A94D0}"/>
                  </a:ext>
                </a:extLst>
              </p:cNvPr>
              <p:cNvSpPr/>
              <p:nvPr/>
            </p:nvSpPr>
            <p:spPr>
              <a:xfrm>
                <a:off x="9147368" y="658564"/>
                <a:ext cx="2249014" cy="455894"/>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zh-CN" altLang="en-US" b="1" i="1">
                              <a:solidFill>
                                <a:srgbClr val="0070C0"/>
                              </a:solidFill>
                              <a:latin typeface="Cambria Math" panose="02040503050406030204" pitchFamily="18" charset="0"/>
                            </a:rPr>
                            <m:t>𝜹</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r>
                        <a:rPr lang="en-US" altLang="zh-CN">
                          <a:solidFill>
                            <a:srgbClr val="0070C0"/>
                          </a:solidFill>
                          <a:latin typeface="Cambria Math" panose="02040503050406030204" pitchFamily="18" charset="0"/>
                        </a:rPr>
                        <m:t>(</m:t>
                      </m:r>
                      <m:sSubSup>
                        <m:sSubSupPr>
                          <m:ctrlPr>
                            <a:rPr lang="en-US" altLang="zh-CN" i="1">
                              <a:solidFill>
                                <a:srgbClr val="0070C0"/>
                              </a:solidFill>
                              <a:latin typeface="Cambria Math" panose="02040503050406030204" pitchFamily="18" charset="0"/>
                            </a:rPr>
                          </m:ctrlPr>
                        </m:sSubSupPr>
                        <m:e>
                          <m:acc>
                            <m:accPr>
                              <m:chr m:val="̂"/>
                              <m:ctrlPr>
                                <a:rPr lang="en-US" altLang="zh-CN" i="1">
                                  <a:solidFill>
                                    <a:srgbClr val="0070C0"/>
                                  </a:solidFill>
                                  <a:latin typeface="Cambria Math" panose="02040503050406030204" pitchFamily="18" charset="0"/>
                                </a:rPr>
                              </m:ctrlPr>
                            </m:accPr>
                            <m:e>
                              <m:r>
                                <a:rPr lang="en-US" altLang="zh-CN" i="1">
                                  <a:solidFill>
                                    <a:srgbClr val="0070C0"/>
                                  </a:solidFill>
                                  <a:latin typeface="Cambria Math" panose="02040503050406030204" pitchFamily="18" charset="0"/>
                                </a:rPr>
                                <m:t>𝒚</m:t>
                              </m:r>
                            </m:e>
                          </m:acc>
                        </m:e>
                        <m:sub>
                          <m:r>
                            <a:rPr lang="en-US" altLang="zh-CN" i="1">
                              <a:solidFill>
                                <a:srgbClr val="0070C0"/>
                              </a:solidFill>
                              <a:latin typeface="Cambria Math" panose="02040503050406030204" pitchFamily="18" charset="0"/>
                            </a:rPr>
                            <m:t>𝒌</m:t>
                          </m:r>
                        </m:sub>
                        <m:sup>
                          <m:r>
                            <a:rPr lang="en-US" altLang="zh-CN" i="1">
                              <a:solidFill>
                                <a:srgbClr val="0070C0"/>
                              </a:solidFill>
                              <a:latin typeface="Cambria Math" panose="02040503050406030204" pitchFamily="18" charset="0"/>
                            </a:rPr>
                            <m:t>𝒋</m:t>
                          </m:r>
                        </m:sup>
                      </m:sSubSup>
                      <m:r>
                        <a:rPr lang="en-US" altLang="zh-CN" i="1">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𝒚</m:t>
                          </m:r>
                        </m:e>
                        <m:sub>
                          <m:r>
                            <a:rPr lang="en-US" altLang="zh-CN" b="1" i="1">
                              <a:solidFill>
                                <a:srgbClr val="0070C0"/>
                              </a:solidFill>
                              <a:latin typeface="Cambria Math" panose="02040503050406030204" pitchFamily="18" charset="0"/>
                            </a:rPr>
                            <m:t>𝒌</m:t>
                          </m:r>
                        </m:sub>
                        <m:sup>
                          <m:r>
                            <a:rPr lang="en-US" altLang="zh-CN" b="1" i="1">
                              <a:solidFill>
                                <a:srgbClr val="0070C0"/>
                              </a:solidFill>
                              <a:latin typeface="Cambria Math" panose="02040503050406030204" pitchFamily="18" charset="0"/>
                            </a:rPr>
                            <m:t>𝒋</m:t>
                          </m:r>
                        </m:sup>
                      </m:sSubSup>
                      <m:r>
                        <a:rPr lang="en-US" altLang="zh-CN" b="1" i="1">
                          <a:solidFill>
                            <a:srgbClr val="0070C0"/>
                          </a:solidFill>
                          <a:latin typeface="Cambria Math" panose="02040503050406030204" pitchFamily="18" charset="0"/>
                        </a:rPr>
                        <m:t>)</m:t>
                      </m:r>
                      <m:sSup>
                        <m:sSupPr>
                          <m:ctrlPr>
                            <a:rPr lang="en-US" altLang="zh-CN" b="1" i="1" smtClean="0">
                              <a:solidFill>
                                <a:srgbClr val="0070C0"/>
                              </a:solidFill>
                              <a:latin typeface="Cambria Math" panose="02040503050406030204" pitchFamily="18" charset="0"/>
                            </a:rPr>
                          </m:ctrlPr>
                        </m:sSupPr>
                        <m:e>
                          <m:r>
                            <a:rPr lang="en-US" altLang="zh-CN" b="1" i="1" smtClean="0">
                              <a:solidFill>
                                <a:srgbClr val="0070C0"/>
                              </a:solidFill>
                              <a:latin typeface="Cambria Math" panose="02040503050406030204" pitchFamily="18" charset="0"/>
                            </a:rPr>
                            <m:t>(</m:t>
                          </m:r>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e>
                        <m:sup>
                          <m:r>
                            <a:rPr lang="en-US" altLang="zh-CN" b="1" i="1" smtClean="0">
                              <a:solidFill>
                                <a:srgbClr val="0070C0"/>
                              </a:solidFill>
                              <a:latin typeface="Cambria Math" panose="02040503050406030204" pitchFamily="18" charset="0"/>
                            </a:rPr>
                            <m:t>′</m:t>
                          </m:r>
                        </m:sup>
                      </m:s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69" name="矩形 68">
                <a:extLst>
                  <a:ext uri="{FF2B5EF4-FFF2-40B4-BE49-F238E27FC236}">
                    <a16:creationId xmlns:a16="http://schemas.microsoft.com/office/drawing/2014/main" id="{FB77E571-D0A4-4F1B-A7B5-D1D39B0A94D0}"/>
                  </a:ext>
                </a:extLst>
              </p:cNvPr>
              <p:cNvSpPr>
                <a:spLocks noRot="1" noChangeAspect="1" noMove="1" noResize="1" noEditPoints="1" noAdjustHandles="1" noChangeArrowheads="1" noChangeShapeType="1" noTextEdit="1"/>
              </p:cNvSpPr>
              <p:nvPr/>
            </p:nvSpPr>
            <p:spPr>
              <a:xfrm>
                <a:off x="9147368" y="658564"/>
                <a:ext cx="2249014" cy="455894"/>
              </a:xfrm>
              <a:prstGeom prst="rect">
                <a:avLst/>
              </a:prstGeom>
              <a:blipFill>
                <a:blip r:embed="rId23"/>
                <a:stretch>
                  <a:fillRect b="-5128"/>
                </a:stretch>
              </a:blipFill>
              <a:ln w="19050">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F61C7FB4-9BFF-4B76-821B-4B6495304581}"/>
                  </a:ext>
                </a:extLst>
              </p:cNvPr>
              <p:cNvSpPr/>
              <p:nvPr/>
            </p:nvSpPr>
            <p:spPr>
              <a:xfrm>
                <a:off x="7093418" y="1552689"/>
                <a:ext cx="3863878" cy="847220"/>
              </a:xfrm>
              <a:prstGeom prst="rect">
                <a:avLst/>
              </a:prstGeom>
              <a:ln w="19050">
                <a:solidFill>
                  <a:srgbClr val="FF0000"/>
                </a:solidFill>
              </a:ln>
            </p:spPr>
            <p:txBody>
              <a:bodyPr wrap="none">
                <a:spAutoFit/>
              </a:bodyPr>
              <a:lstStyle/>
              <a:p>
                <a:pPr defTabSz="457200"/>
                <a14:m>
                  <m:oMathPara xmlns:m="http://schemas.openxmlformats.org/officeDocument/2006/math">
                    <m:oMathParaPr>
                      <m:jc m:val="centerGroup"/>
                    </m:oMathParaPr>
                    <m:oMath xmlns:m="http://schemas.openxmlformats.org/officeDocument/2006/math">
                      <m:sSubSup>
                        <m:sSubSupPr>
                          <m:ctrlPr>
                            <a:rPr lang="en-US" altLang="zh-CN" b="1" i="1" smtClean="0">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𝒇</m:t>
                          </m:r>
                        </m:e>
                        <m:sub>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𝒔𝒊𝒈𝒎𝒐𝒊𝒅</m:t>
                      </m:r>
                      <m:r>
                        <a:rPr lang="en-US" altLang="zh-CN" b="1" i="1" smtClean="0">
                          <a:solidFill>
                            <a:srgbClr val="0070C0"/>
                          </a:solidFill>
                          <a:latin typeface="Cambria Math" panose="02040503050406030204" pitchFamily="18" charset="0"/>
                        </a:rPr>
                        <m:t>(</m:t>
                      </m:r>
                      <m:nary>
                        <m:naryPr>
                          <m:chr m:val="∑"/>
                          <m:ctrlPr>
                            <a:rPr lang="en-US" altLang="zh-CN" b="1" i="1" smtClean="0">
                              <a:solidFill>
                                <a:srgbClr val="0070C0"/>
                              </a:solidFill>
                              <a:latin typeface="Cambria Math" panose="02040503050406030204" pitchFamily="18" charset="0"/>
                            </a:rPr>
                          </m:ctrlPr>
                        </m:naryPr>
                        <m:sub>
                          <m:r>
                            <m:rPr>
                              <m:brk m:alnAt="23"/>
                            </m:rPr>
                            <a:rPr lang="en-US" altLang="zh-CN" b="1" i="1" smtClean="0">
                              <a:solidFill>
                                <a:srgbClr val="0070C0"/>
                              </a:solidFill>
                              <a:latin typeface="Cambria Math" panose="02040503050406030204" pitchFamily="18" charset="0"/>
                            </a:rPr>
                            <m:t>𝒅</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b>
                        <m:sup>
                          <m:sSub>
                            <m:sSubPr>
                              <m:ctrlPr>
                                <a:rPr lang="en-US" altLang="zh-CN" b="1" i="1">
                                  <a:solidFill>
                                    <a:srgbClr val="0070C0"/>
                                  </a:solidFill>
                                  <a:latin typeface="Cambria Math" panose="02040503050406030204" pitchFamily="18" charset="0"/>
                                </a:rPr>
                              </m:ctrlPr>
                            </m:sSubPr>
                            <m:e>
                              <m:r>
                                <a:rPr lang="en-US" altLang="zh-CN" b="1" i="1">
                                  <a:solidFill>
                                    <a:srgbClr val="0070C0"/>
                                  </a:solidFill>
                                  <a:latin typeface="Cambria Math" panose="02040503050406030204" pitchFamily="18" charset="0"/>
                                </a:rPr>
                                <m:t>𝒏</m:t>
                              </m:r>
                            </m:e>
                            <m:sub>
                              <m:r>
                                <a:rPr lang="en-US" altLang="zh-CN" b="1" i="1">
                                  <a:solidFill>
                                    <a:srgbClr val="0070C0"/>
                                  </a:solidFill>
                                  <a:latin typeface="Cambria Math" panose="02040503050406030204" pitchFamily="18" charset="0"/>
                                </a:rPr>
                                <m:t>𝑳</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b>
                          </m:sSub>
                        </m:sup>
                        <m:e>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𝒉</m:t>
                              </m:r>
                            </m:e>
                            <m:sub>
                              <m:r>
                                <a:rPr lang="en-US" altLang="zh-CN" b="1" i="1" smtClean="0">
                                  <a:solidFill>
                                    <a:srgbClr val="0070C0"/>
                                  </a:solidFill>
                                  <a:latin typeface="Cambria Math" panose="02040503050406030204" pitchFamily="18" charset="0"/>
                                </a:rPr>
                                <m:t>𝒅</m:t>
                              </m:r>
                            </m:sub>
                            <m:sup>
                              <m:r>
                                <a:rPr lang="en-US" altLang="zh-CN" b="1" i="1">
                                  <a:solidFill>
                                    <a:srgbClr val="0070C0"/>
                                  </a:solidFill>
                                  <a:latin typeface="Cambria Math" panose="02040503050406030204" pitchFamily="18" charset="0"/>
                                </a:rPr>
                                <m:t>𝑳</m:t>
                              </m:r>
                              <m:r>
                                <a:rPr lang="en-US" altLang="zh-CN" b="1" i="1">
                                  <a:solidFill>
                                    <a:srgbClr val="0070C0"/>
                                  </a:solidFill>
                                  <a:latin typeface="Cambria Math" panose="02040503050406030204" pitchFamily="18" charset="0"/>
                                </a:rPr>
                                <m:t>−</m:t>
                              </m:r>
                              <m:r>
                                <a:rPr lang="en-US" altLang="zh-CN" b="1" i="1">
                                  <a:solidFill>
                                    <a:srgbClr val="0070C0"/>
                                  </a:solidFill>
                                  <a:latin typeface="Cambria Math" panose="02040503050406030204" pitchFamily="18" charset="0"/>
                                </a:rPr>
                                <m:t>𝟏</m:t>
                              </m:r>
                            </m:sup>
                          </m:sSubSup>
                        </m:e>
                      </m:nary>
                      <m:sSubSup>
                        <m:sSubSupPr>
                          <m:ctrlPr>
                            <a:rPr lang="en-US" altLang="zh-CN" b="1" i="1">
                              <a:solidFill>
                                <a:srgbClr val="0070C0"/>
                              </a:solidFill>
                              <a:latin typeface="Cambria Math" panose="02040503050406030204" pitchFamily="18" charset="0"/>
                            </a:rPr>
                          </m:ctrlPr>
                        </m:sSubSupPr>
                        <m:e>
                          <m:r>
                            <a:rPr lang="en-US" altLang="zh-CN" b="1" i="1">
                              <a:solidFill>
                                <a:srgbClr val="0070C0"/>
                              </a:solidFill>
                              <a:latin typeface="Cambria Math" panose="02040503050406030204" pitchFamily="18" charset="0"/>
                            </a:rPr>
                            <m:t>𝒘</m:t>
                          </m:r>
                        </m:e>
                        <m:sub>
                          <m:r>
                            <a:rPr lang="en-US" altLang="zh-CN" b="1" i="1" smtClean="0">
                              <a:solidFill>
                                <a:srgbClr val="0070C0"/>
                              </a:solidFill>
                              <a:latin typeface="Cambria Math" panose="02040503050406030204" pitchFamily="18" charset="0"/>
                            </a:rPr>
                            <m:t>𝒅</m:t>
                          </m:r>
                          <m:r>
                            <a:rPr lang="en-US" altLang="zh-CN" b="1" i="1">
                              <a:solidFill>
                                <a:srgbClr val="0070C0"/>
                              </a:solidFill>
                              <a:latin typeface="Cambria Math" panose="02040503050406030204" pitchFamily="18" charset="0"/>
                            </a:rPr>
                            <m:t>𝒋</m:t>
                          </m:r>
                        </m:sub>
                        <m:sup>
                          <m:r>
                            <a:rPr lang="en-US" altLang="zh-CN" b="1" i="1">
                              <a:solidFill>
                                <a:srgbClr val="0070C0"/>
                              </a:solidFill>
                              <a:latin typeface="Cambria Math" panose="02040503050406030204" pitchFamily="18" charset="0"/>
                            </a:rPr>
                            <m:t>𝑳</m:t>
                          </m:r>
                        </m:sup>
                      </m:sSubSup>
                      <m:r>
                        <a:rPr lang="en-US" altLang="zh-CN" b="1" i="1" smtClean="0">
                          <a:solidFill>
                            <a:srgbClr val="0070C0"/>
                          </a:solidFill>
                          <a:latin typeface="Cambria Math" panose="02040503050406030204" pitchFamily="18" charset="0"/>
                        </a:rPr>
                        <m:t>−</m:t>
                      </m:r>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panose="02040503050406030204" pitchFamily="18" charset="0"/>
                            </a:rPr>
                            <m:t>𝜽</m:t>
                          </m:r>
                        </m:e>
                        <m:sub>
                          <m:r>
                            <a:rPr lang="en-US" altLang="zh-CN" b="1" i="1" smtClean="0">
                              <a:solidFill>
                                <a:srgbClr val="0070C0"/>
                              </a:solidFill>
                              <a:latin typeface="Cambria Math" panose="02040503050406030204" pitchFamily="18" charset="0"/>
                            </a:rPr>
                            <m:t>𝑳</m:t>
                          </m:r>
                        </m:sub>
                      </m:sSub>
                      <m:r>
                        <a:rPr lang="en-US" altLang="zh-CN" b="1" i="1" smtClean="0">
                          <a:solidFill>
                            <a:srgbClr val="0070C0"/>
                          </a:solidFill>
                          <a:latin typeface="Cambria Math" panose="02040503050406030204" pitchFamily="18" charset="0"/>
                        </a:rPr>
                        <m:t>)</m:t>
                      </m:r>
                    </m:oMath>
                  </m:oMathPara>
                </a14:m>
                <a:endParaRPr lang="zh-CN" altLang="en-US" dirty="0">
                  <a:solidFill>
                    <a:prstClr val="black"/>
                  </a:solidFill>
                  <a:latin typeface="Tw Cen MT" panose="020B0602020104020603"/>
                  <a:ea typeface="宋体" panose="02010600030101010101" pitchFamily="2" charset="-122"/>
                </a:endParaRPr>
              </a:p>
            </p:txBody>
          </p:sp>
        </mc:Choice>
        <mc:Fallback xmlns="">
          <p:sp>
            <p:nvSpPr>
              <p:cNvPr id="70" name="矩形 69">
                <a:extLst>
                  <a:ext uri="{FF2B5EF4-FFF2-40B4-BE49-F238E27FC236}">
                    <a16:creationId xmlns:a16="http://schemas.microsoft.com/office/drawing/2014/main" id="{F61C7FB4-9BFF-4B76-821B-4B6495304581}"/>
                  </a:ext>
                </a:extLst>
              </p:cNvPr>
              <p:cNvSpPr>
                <a:spLocks noRot="1" noChangeAspect="1" noMove="1" noResize="1" noEditPoints="1" noAdjustHandles="1" noChangeArrowheads="1" noChangeShapeType="1" noTextEdit="1"/>
              </p:cNvSpPr>
              <p:nvPr/>
            </p:nvSpPr>
            <p:spPr>
              <a:xfrm>
                <a:off x="7093418" y="1552689"/>
                <a:ext cx="3863878" cy="847220"/>
              </a:xfrm>
              <a:prstGeom prst="rect">
                <a:avLst/>
              </a:prstGeom>
              <a:blipFill>
                <a:blip r:embed="rId24"/>
                <a:stretch>
                  <a:fillRect/>
                </a:stretch>
              </a:blipFill>
              <a:ln w="19050">
                <a:solidFill>
                  <a:srgbClr val="FF0000"/>
                </a:solidFill>
              </a:ln>
            </p:spPr>
            <p:txBody>
              <a:bodyPr/>
              <a:lstStyle/>
              <a:p>
                <a:r>
                  <a:rPr lang="zh-CN" altLang="en-US">
                    <a:noFill/>
                  </a:rPr>
                  <a:t> </a:t>
                </a:r>
              </a:p>
            </p:txBody>
          </p:sp>
        </mc:Fallback>
      </mc:AlternateContent>
      <p:sp>
        <p:nvSpPr>
          <p:cNvPr id="72" name="矩形: 圆角 71">
            <a:extLst>
              <a:ext uri="{FF2B5EF4-FFF2-40B4-BE49-F238E27FC236}">
                <a16:creationId xmlns:a16="http://schemas.microsoft.com/office/drawing/2014/main" id="{9129DCE4-8AF3-4240-A6DB-CBF57EE543BA}"/>
              </a:ext>
            </a:extLst>
          </p:cNvPr>
          <p:cNvSpPr/>
          <p:nvPr/>
        </p:nvSpPr>
        <p:spPr>
          <a:xfrm>
            <a:off x="1845145" y="5092253"/>
            <a:ext cx="1935761" cy="791496"/>
          </a:xfrm>
          <a:prstGeom prst="roundRect">
            <a:avLst/>
          </a:prstGeom>
          <a:noFill/>
          <a:ln w="444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箭头连接符 72">
            <a:extLst>
              <a:ext uri="{FF2B5EF4-FFF2-40B4-BE49-F238E27FC236}">
                <a16:creationId xmlns:a16="http://schemas.microsoft.com/office/drawing/2014/main" id="{5168C508-6ADC-4B97-BB7E-870627E29EEA}"/>
              </a:ext>
            </a:extLst>
          </p:cNvPr>
          <p:cNvCxnSpPr>
            <a:cxnSpLocks/>
            <a:stCxn id="72" idx="2"/>
            <a:endCxn id="74" idx="0"/>
          </p:cNvCxnSpPr>
          <p:nvPr/>
        </p:nvCxnSpPr>
        <p:spPr>
          <a:xfrm flipH="1">
            <a:off x="2813025" y="5883749"/>
            <a:ext cx="1" cy="283739"/>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02B94CB9-4E1D-42A2-A24F-979AEF7C7D84}"/>
                  </a:ext>
                </a:extLst>
              </p:cNvPr>
              <p:cNvSpPr/>
              <p:nvPr/>
            </p:nvSpPr>
            <p:spPr>
              <a:xfrm>
                <a:off x="1914128" y="6167488"/>
                <a:ext cx="1797793" cy="63792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sSup>
                      <m:sSupPr>
                        <m:ctrlPr>
                          <a:rPr lang="en-US" altLang="zh-CN" sz="2400" b="1" i="1" smtClean="0">
                            <a:solidFill>
                              <a:schemeClr val="bg1"/>
                            </a:solidFill>
                            <a:latin typeface="Cambria Math" panose="02040503050406030204" pitchFamily="18" charset="0"/>
                          </a:rPr>
                        </m:ctrlPr>
                      </m:sSupPr>
                      <m:e>
                        <m:r>
                          <a:rPr lang="en-US" altLang="zh-CN" sz="2400" b="1" i="1" smtClean="0">
                            <a:solidFill>
                              <a:schemeClr val="bg1"/>
                            </a:solidFill>
                            <a:latin typeface="Cambria Math" panose="02040503050406030204" pitchFamily="18" charset="0"/>
                          </a:rPr>
                          <m:t>𝒉</m:t>
                        </m:r>
                      </m:e>
                      <m:sup>
                        <m:r>
                          <a:rPr lang="en-US" altLang="zh-CN" sz="2400" b="1" i="1" smtClean="0">
                            <a:solidFill>
                              <a:schemeClr val="bg1"/>
                            </a:solidFill>
                            <a:latin typeface="Cambria Math" panose="02040503050406030204" pitchFamily="18" charset="0"/>
                          </a:rPr>
                          <m:t>𝒋</m:t>
                        </m:r>
                      </m:sup>
                    </m:sSup>
                  </m:oMath>
                </a14:m>
                <a:r>
                  <a:rPr lang="zh-CN" altLang="en-US" sz="2400" dirty="0">
                    <a:solidFill>
                      <a:schemeClr val="bg1"/>
                    </a:solidFill>
                  </a:rPr>
                  <a:t>的值</a:t>
                </a:r>
                <a:endParaRPr lang="zh-CN" altLang="en-US" dirty="0"/>
              </a:p>
            </p:txBody>
          </p:sp>
        </mc:Choice>
        <mc:Fallback xmlns="">
          <p:sp>
            <p:nvSpPr>
              <p:cNvPr id="74" name="矩形 73">
                <a:extLst>
                  <a:ext uri="{FF2B5EF4-FFF2-40B4-BE49-F238E27FC236}">
                    <a16:creationId xmlns:a16="http://schemas.microsoft.com/office/drawing/2014/main" id="{02B94CB9-4E1D-42A2-A24F-979AEF7C7D84}"/>
                  </a:ext>
                </a:extLst>
              </p:cNvPr>
              <p:cNvSpPr>
                <a:spLocks noRot="1" noChangeAspect="1" noMove="1" noResize="1" noEditPoints="1" noAdjustHandles="1" noChangeArrowheads="1" noChangeShapeType="1" noTextEdit="1"/>
              </p:cNvSpPr>
              <p:nvPr/>
            </p:nvSpPr>
            <p:spPr>
              <a:xfrm>
                <a:off x="1914128" y="6167488"/>
                <a:ext cx="1797793" cy="637923"/>
              </a:xfrm>
              <a:prstGeom prst="rect">
                <a:avLst/>
              </a:prstGeom>
              <a:blipFill>
                <a:blip r:embed="rId25"/>
                <a:stretch>
                  <a:fillRect b="-9434"/>
                </a:stretch>
              </a:blipFill>
              <a:ln/>
            </p:spPr>
            <p:txBody>
              <a:bodyPr/>
              <a:lstStyle/>
              <a:p>
                <a:r>
                  <a:rPr lang="zh-CN" altLang="en-US">
                    <a:noFill/>
                  </a:rPr>
                  <a:t> </a:t>
                </a:r>
              </a:p>
            </p:txBody>
          </p:sp>
        </mc:Fallback>
      </mc:AlternateContent>
    </p:spTree>
    <p:extLst>
      <p:ext uri="{BB962C8B-B14F-4D97-AF65-F5344CB8AC3E}">
        <p14:creationId xmlns:p14="http://schemas.microsoft.com/office/powerpoint/2010/main" val="140145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down)">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randombar(horizontal)">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wipe(left)">
                                      <p:cBhvr>
                                        <p:cTn id="26" dur="500"/>
                                        <p:tgtEl>
                                          <p:spTgt spid="72"/>
                                        </p:tgtEl>
                                      </p:cBhvr>
                                    </p:animEffect>
                                  </p:childTnLst>
                                </p:cTn>
                              </p:par>
                              <p:par>
                                <p:cTn id="27" presetID="22" presetClass="entr" presetSubtype="8"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left)">
                                      <p:cBhvr>
                                        <p:cTn id="29" dur="500"/>
                                        <p:tgtEl>
                                          <p:spTgt spid="7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down)">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down)">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randombar(horizontal)">
                                      <p:cBhvr>
                                        <p:cTn id="4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8" grpId="0" animBg="1"/>
      <p:bldP spid="69" grpId="0" animBg="1"/>
      <p:bldP spid="70" grpId="0" animBg="1"/>
      <p:bldP spid="72" grpId="0" animBg="1"/>
      <p:bldP spid="7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训练过程</a:t>
            </a: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56FBCB0F-E821-4046-93C6-27DBC230CABB}"/>
                  </a:ext>
                </a:extLst>
              </p:cNvPr>
              <p:cNvSpPr txBox="1">
                <a:spLocks/>
              </p:cNvSpPr>
              <p:nvPr/>
            </p:nvSpPr>
            <p:spPr>
              <a:xfrm>
                <a:off x="685332" y="1150374"/>
                <a:ext cx="9402567" cy="57076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Font typeface="Wingdings" panose="05000000000000000000" pitchFamily="2" charset="2"/>
                  <a:buNone/>
                  <a:defRPr/>
                </a:pPr>
                <a:r>
                  <a:rPr lang="zh-CN" altLang="en-US" sz="1800" dirty="0">
                    <a:solidFill>
                      <a:srgbClr val="0070C0"/>
                    </a:solidFill>
                    <a:ea typeface="宋体" panose="02010600030101010101" pitchFamily="2" charset="-122"/>
                  </a:rPr>
                  <a:t>所有参数初始化</a:t>
                </a:r>
                <a14:m>
                  <m:oMath xmlns:m="http://schemas.openxmlformats.org/officeDocument/2006/math">
                    <m:r>
                      <a:rPr lang="en-US" altLang="zh-CN" sz="1800" b="1" i="1" smtClean="0">
                        <a:solidFill>
                          <a:srgbClr val="0070C0"/>
                        </a:solidFill>
                        <a:latin typeface="Cambria Math" panose="02040503050406030204" pitchFamily="18" charset="0"/>
                      </a:rPr>
                      <m:t>𝒘</m:t>
                    </m:r>
                    <m:r>
                      <a:rPr lang="en-US" altLang="zh-CN" sz="1800" b="1" i="1" smtClean="0">
                        <a:solidFill>
                          <a:srgbClr val="0070C0"/>
                        </a:solidFill>
                        <a:latin typeface="Cambria Math" panose="02040503050406030204" pitchFamily="18" charset="0"/>
                      </a:rPr>
                      <m:t>,</m:t>
                    </m:r>
                    <m:r>
                      <a:rPr lang="zh-CN" altLang="en-US" sz="1800" b="1" i="1" smtClean="0">
                        <a:solidFill>
                          <a:srgbClr val="0070C0"/>
                        </a:solidFill>
                        <a:latin typeface="Cambria Math" panose="02040503050406030204" pitchFamily="18" charset="0"/>
                      </a:rPr>
                      <m:t>𝜽</m:t>
                    </m:r>
                  </m:oMath>
                </a14:m>
                <a:endParaRPr lang="en-US" altLang="zh-CN" sz="1800" dirty="0">
                  <a:solidFill>
                    <a:srgbClr val="0070C0"/>
                  </a:solidFill>
                  <a:ea typeface="宋体" panose="02010600030101010101" pitchFamily="2" charset="-122"/>
                </a:endParaRPr>
              </a:p>
              <a:p>
                <a:pPr marL="0" indent="0">
                  <a:buFont typeface="Wingdings" panose="05000000000000000000" pitchFamily="2" charset="2"/>
                  <a:buNone/>
                  <a:defRPr/>
                </a:pPr>
                <a:r>
                  <a:rPr lang="en-US" altLang="zh-CN" sz="1800" dirty="0">
                    <a:solidFill>
                      <a:srgbClr val="0070C0"/>
                    </a:solidFill>
                    <a:ea typeface="宋体" panose="02010600030101010101" pitchFamily="2" charset="-122"/>
                  </a:rPr>
                  <a:t>for </a:t>
                </a:r>
                <a:r>
                  <a:rPr lang="en-US" altLang="zh-CN" sz="1800" dirty="0" err="1">
                    <a:solidFill>
                      <a:srgbClr val="0070C0"/>
                    </a:solidFill>
                    <a:ea typeface="宋体" panose="02010600030101010101" pitchFamily="2" charset="-122"/>
                  </a:rPr>
                  <a:t>iter</a:t>
                </a:r>
                <a:r>
                  <a:rPr lang="en-US" altLang="zh-CN" sz="1800" dirty="0">
                    <a:solidFill>
                      <a:srgbClr val="0070C0"/>
                    </a:solidFill>
                    <a:ea typeface="宋体" panose="02010600030101010101" pitchFamily="2" charset="-122"/>
                  </a:rPr>
                  <a:t>=1 to max </a:t>
                </a:r>
                <a:r>
                  <a:rPr lang="zh-CN" altLang="en-US" sz="1800" dirty="0">
                    <a:solidFill>
                      <a:srgbClr val="0070C0"/>
                    </a:solidFill>
                    <a:ea typeface="宋体" panose="02010600030101010101" pitchFamily="2" charset="-122"/>
                  </a:rPr>
                  <a:t>（迭代次数）</a:t>
                </a:r>
                <a:endParaRPr lang="en-US" altLang="zh-CN" sz="1800" dirty="0">
                  <a:solidFill>
                    <a:srgbClr val="0070C0"/>
                  </a:solidFill>
                  <a:ea typeface="宋体" panose="02010600030101010101" pitchFamily="2" charset="-122"/>
                </a:endParaRPr>
              </a:p>
              <a:p>
                <a:pPr marL="457200" lvl="1" indent="0">
                  <a:buClr>
                    <a:sysClr val="windowText" lastClr="000000"/>
                  </a:buClr>
                  <a:buFont typeface="Wingdings" panose="05000000000000000000" pitchFamily="2" charset="2"/>
                  <a:buNone/>
                  <a:defRPr/>
                </a:pPr>
                <a:r>
                  <a:rPr lang="en-US" altLang="zh-CN" sz="1800" b="1" dirty="0">
                    <a:solidFill>
                      <a:srgbClr val="FF33CC"/>
                    </a:solidFill>
                    <a:ea typeface="宋体" panose="02010600030101010101" pitchFamily="2" charset="-122"/>
                  </a:rPr>
                  <a:t>for k =1 to M:  </a:t>
                </a:r>
                <a:r>
                  <a:rPr lang="en-US" altLang="zh-CN" sz="1800" b="1" dirty="0">
                    <a:solidFill>
                      <a:sysClr val="windowText" lastClr="000000"/>
                    </a:solidFill>
                    <a:ea typeface="宋体" panose="02010600030101010101" pitchFamily="2" charset="-122"/>
                  </a:rPr>
                  <a:t>(</a:t>
                </a:r>
                <a:r>
                  <a:rPr lang="zh-CN" altLang="en-US" sz="1800" b="1" dirty="0">
                    <a:solidFill>
                      <a:srgbClr val="FF0000"/>
                    </a:solidFill>
                    <a:ea typeface="宋体" panose="02010600030101010101" pitchFamily="2" charset="-122"/>
                  </a:rPr>
                  <a:t>所有样本都要计算</a:t>
                </a:r>
                <a:r>
                  <a:rPr lang="zh-CN" altLang="en-US" sz="1800" b="1" dirty="0">
                    <a:solidFill>
                      <a:sysClr val="windowText" lastClr="000000"/>
                    </a:solidFill>
                    <a:ea typeface="宋体" panose="02010600030101010101" pitchFamily="2" charset="-122"/>
                  </a:rPr>
                  <a:t>）</a:t>
                </a:r>
                <a:endParaRPr lang="en-US" altLang="zh-CN" sz="1800" b="1" dirty="0">
                  <a:solidFill>
                    <a:sysClr val="windowText" lastClr="000000"/>
                  </a:solidFill>
                  <a:ea typeface="宋体" panose="02010600030101010101" pitchFamily="2" charset="-122"/>
                </a:endParaRPr>
              </a:p>
              <a:p>
                <a:pPr marL="914400" lvl="2" indent="0">
                  <a:buClr>
                    <a:sysClr val="windowText" lastClr="000000"/>
                  </a:buClr>
                  <a:buFont typeface="Arial" panose="020B0604020202020204" pitchFamily="34" charset="0"/>
                  <a:buNone/>
                  <a:defRPr/>
                </a:pPr>
                <a:r>
                  <a:rPr lang="zh-CN" altLang="en-US" sz="1800" b="1" dirty="0">
                    <a:solidFill>
                      <a:sysClr val="windowText" lastClr="000000"/>
                    </a:solidFill>
                    <a:ea typeface="宋体" panose="02010600030101010101" pitchFamily="2" charset="-122"/>
                  </a:rPr>
                  <a:t>前向传播过程，计算出所有的输出值</a:t>
                </a:r>
                <a14:m>
                  <m:oMath xmlns:m="http://schemas.openxmlformats.org/officeDocument/2006/math">
                    <m:sSubSup>
                      <m:sSubSupPr>
                        <m:ctrlPr>
                          <a:rPr lang="en-US" altLang="zh-CN" sz="1800" b="1" i="1" smtClean="0">
                            <a:solidFill>
                              <a:sysClr val="windowText" lastClr="000000"/>
                            </a:solidFill>
                            <a:latin typeface="Cambria Math" panose="02040503050406030204" pitchFamily="18" charset="0"/>
                          </a:rPr>
                        </m:ctrlPr>
                      </m:sSubSupPr>
                      <m:e>
                        <m:acc>
                          <m:accPr>
                            <m:chr m:val="̂"/>
                            <m:ctrlPr>
                              <a:rPr lang="en-US" altLang="zh-CN" sz="1800" b="1" i="1" smtClean="0">
                                <a:solidFill>
                                  <a:sysClr val="windowText" lastClr="000000"/>
                                </a:solidFill>
                                <a:latin typeface="Cambria Math" panose="02040503050406030204" pitchFamily="18" charset="0"/>
                              </a:rPr>
                            </m:ctrlPr>
                          </m:accPr>
                          <m:e>
                            <m:r>
                              <a:rPr lang="en-US" altLang="zh-CN" sz="1800" b="1" i="1" smtClean="0">
                                <a:solidFill>
                                  <a:sysClr val="windowText" lastClr="000000"/>
                                </a:solidFill>
                                <a:latin typeface="Cambria Math" panose="02040503050406030204" pitchFamily="18" charset="0"/>
                              </a:rPr>
                              <m:t>𝒚</m:t>
                            </m:r>
                          </m:e>
                        </m:acc>
                      </m:e>
                      <m:sub>
                        <m:r>
                          <a:rPr lang="en-US" altLang="zh-CN" sz="1800" b="1" i="1" smtClean="0">
                            <a:solidFill>
                              <a:sysClr val="windowText" lastClr="000000"/>
                            </a:solidFill>
                            <a:latin typeface="Cambria Math" panose="02040503050406030204" pitchFamily="18" charset="0"/>
                          </a:rPr>
                          <m:t>𝒌</m:t>
                        </m:r>
                      </m:sub>
                      <m:sup>
                        <m:r>
                          <a:rPr lang="en-US" altLang="zh-CN" sz="1800" b="1" i="1" smtClean="0">
                            <a:solidFill>
                              <a:sysClr val="windowText" lastClr="000000"/>
                            </a:solidFill>
                            <a:latin typeface="Cambria Math" panose="02040503050406030204" pitchFamily="18" charset="0"/>
                          </a:rPr>
                          <m:t>𝟏</m:t>
                        </m:r>
                      </m:sup>
                    </m:sSubSup>
                    <m:r>
                      <a:rPr lang="en-US" altLang="zh-CN" sz="1800" b="1" i="1" smtClean="0">
                        <a:solidFill>
                          <a:sysClr val="windowText" lastClr="000000"/>
                        </a:solidFill>
                        <a:latin typeface="Cambria Math" panose="02040503050406030204" pitchFamily="18" charset="0"/>
                      </a:rPr>
                      <m:t>,</m:t>
                    </m:r>
                    <m:r>
                      <a:rPr lang="en-US" altLang="zh-CN" sz="1800" b="1" i="1" smtClean="0">
                        <a:solidFill>
                          <a:sysClr val="windowText" lastClr="000000"/>
                        </a:solidFill>
                        <a:latin typeface="Cambria Math" panose="02040503050406030204" pitchFamily="18" charset="0"/>
                        <a:ea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acc>
                          <m:accPr>
                            <m:chr m:val="̂"/>
                            <m:ctrlPr>
                              <a:rPr lang="en-US" altLang="zh-CN" sz="1800" b="1" i="1" smtClean="0">
                                <a:solidFill>
                                  <a:sysClr val="windowText" lastClr="000000"/>
                                </a:solidFill>
                                <a:latin typeface="Cambria Math" panose="02040503050406030204" pitchFamily="18" charset="0"/>
                              </a:rPr>
                            </m:ctrlPr>
                          </m:accPr>
                          <m:e>
                            <m:r>
                              <a:rPr lang="en-US" altLang="zh-CN" sz="1800" b="1" i="1" smtClean="0">
                                <a:solidFill>
                                  <a:sysClr val="windowText" lastClr="000000"/>
                                </a:solidFill>
                                <a:latin typeface="Cambria Math" panose="02040503050406030204" pitchFamily="18" charset="0"/>
                              </a:rPr>
                              <m:t>𝒚</m:t>
                            </m:r>
                          </m:e>
                        </m:acc>
                      </m:e>
                      <m:sub>
                        <m:r>
                          <a:rPr lang="en-US" altLang="zh-CN" sz="1800" b="1" i="1">
                            <a:solidFill>
                              <a:sysClr val="windowText" lastClr="000000"/>
                            </a:solidFill>
                            <a:latin typeface="Cambria Math" panose="02040503050406030204" pitchFamily="18" charset="0"/>
                          </a:rPr>
                          <m:t>𝒌</m:t>
                        </m:r>
                      </m:sub>
                      <m:sup>
                        <m:sSub>
                          <m:sSubPr>
                            <m:ctrlPr>
                              <a:rPr lang="en-US" altLang="zh-CN" sz="1800" b="1" i="1" smtClean="0">
                                <a:solidFill>
                                  <a:sysClr val="windowText" lastClr="000000"/>
                                </a:solidFill>
                                <a:latin typeface="Cambria Math" panose="02040503050406030204" pitchFamily="18" charset="0"/>
                              </a:rPr>
                            </m:ctrlPr>
                          </m:sSubPr>
                          <m:e>
                            <m:r>
                              <a:rPr lang="en-US" altLang="zh-CN" sz="1800" b="1" i="1" smtClean="0">
                                <a:solidFill>
                                  <a:sysClr val="windowText" lastClr="000000"/>
                                </a:solidFill>
                                <a:latin typeface="Cambria Math" panose="02040503050406030204" pitchFamily="18" charset="0"/>
                              </a:rPr>
                              <m:t>𝒏</m:t>
                            </m:r>
                          </m:e>
                          <m:sub>
                            <m:r>
                              <a:rPr lang="en-US" altLang="zh-CN" sz="1800" b="1" i="1" smtClean="0">
                                <a:solidFill>
                                  <a:sysClr val="windowText" lastClr="000000"/>
                                </a:solidFill>
                                <a:latin typeface="Cambria Math" panose="02040503050406030204" pitchFamily="18" charset="0"/>
                              </a:rPr>
                              <m:t>𝑳</m:t>
                            </m:r>
                          </m:sub>
                        </m:sSub>
                      </m:sup>
                    </m:sSubSup>
                  </m:oMath>
                </a14:m>
                <a:r>
                  <a:rPr lang="en-US" altLang="zh-CN" sz="1800" b="1" dirty="0">
                    <a:solidFill>
                      <a:sysClr val="windowText" lastClr="000000"/>
                    </a:solidFill>
                    <a:ea typeface="宋体" panose="02010600030101010101" pitchFamily="2" charset="-122"/>
                  </a:rPr>
                  <a:t>,</a:t>
                </a:r>
                <a:r>
                  <a:rPr lang="zh-CN" altLang="en-US" sz="1800" b="1" dirty="0">
                    <a:solidFill>
                      <a:sysClr val="windowText" lastClr="000000"/>
                    </a:solidFill>
                    <a:ea typeface="宋体" panose="02010600030101010101" pitchFamily="2" charset="-122"/>
                  </a:rPr>
                  <a:t>并且保留所有隐层输入值</a:t>
                </a:r>
                <a:r>
                  <a:rPr lang="en-US" altLang="zh-CN" sz="1800" b="1" dirty="0">
                    <a:solidFill>
                      <a:sysClr val="windowText" lastClr="000000"/>
                    </a:solidFill>
                    <a:ea typeface="宋体" panose="02010600030101010101" pitchFamily="2" charset="-122"/>
                  </a:rPr>
                  <a:t>h</a:t>
                </a:r>
              </a:p>
              <a:p>
                <a:pPr marL="914400" lvl="2" indent="0">
                  <a:buClr>
                    <a:sysClr val="windowText" lastClr="000000"/>
                  </a:buClr>
                  <a:buFont typeface="Arial" panose="020B0604020202020204" pitchFamily="34" charset="0"/>
                  <a:buNone/>
                  <a:defRPr/>
                </a:pPr>
                <a:r>
                  <a:rPr lang="en-US" altLang="zh-CN" sz="1800" b="1" dirty="0">
                    <a:solidFill>
                      <a:srgbClr val="00B050"/>
                    </a:solidFill>
                    <a:ea typeface="宋体" panose="02010600030101010101" pitchFamily="2" charset="-122"/>
                  </a:rPr>
                  <a:t>//</a:t>
                </a:r>
                <a:r>
                  <a:rPr lang="zh-CN" altLang="en-US" sz="1800" b="1" dirty="0">
                    <a:solidFill>
                      <a:srgbClr val="00B050"/>
                    </a:solidFill>
                    <a:ea typeface="宋体" panose="02010600030101010101" pitchFamily="2" charset="-122"/>
                  </a:rPr>
                  <a:t>计算每一层的</a:t>
                </a:r>
                <a14:m>
                  <m:oMath xmlns:m="http://schemas.openxmlformats.org/officeDocument/2006/math">
                    <m:r>
                      <a:rPr lang="zh-CN" altLang="en-US" sz="1800" b="1" i="1" smtClean="0">
                        <a:solidFill>
                          <a:srgbClr val="00B050"/>
                        </a:solidFill>
                        <a:latin typeface="Cambria Math" panose="02040503050406030204" pitchFamily="18" charset="0"/>
                      </a:rPr>
                      <m:t>∆</m:t>
                    </m:r>
                    <m:r>
                      <a:rPr lang="en-US" altLang="zh-CN" sz="1800" b="1" i="1" smtClean="0">
                        <a:solidFill>
                          <a:srgbClr val="00B050"/>
                        </a:solidFill>
                        <a:latin typeface="Cambria Math" panose="02040503050406030204" pitchFamily="18" charset="0"/>
                      </a:rPr>
                      <m:t>𝒘</m:t>
                    </m:r>
                  </m:oMath>
                </a14:m>
                <a:endParaRPr lang="en-US" altLang="zh-CN" sz="1800" b="1" i="1" dirty="0">
                  <a:solidFill>
                    <a:srgbClr val="00B050"/>
                  </a:solidFill>
                  <a:latin typeface="Cambria Math" panose="02040503050406030204" pitchFamily="18" charset="0"/>
                  <a:ea typeface="宋体" panose="02010600030101010101" pitchFamily="2" charset="-122"/>
                </a:endParaRPr>
              </a:p>
              <a:p>
                <a:pPr marL="914400" lvl="2" indent="0">
                  <a:buClr>
                    <a:sysClr val="windowText" lastClr="000000"/>
                  </a:buClr>
                  <a:buFont typeface="Arial" panose="020B0604020202020204" pitchFamily="34" charset="0"/>
                  <a:buNone/>
                  <a:defRPr/>
                </a:pPr>
                <a14:m>
                  <m:oMath xmlns:m="http://schemas.openxmlformats.org/officeDocument/2006/math">
                    <m:f>
                      <m:fPr>
                        <m:ctrlPr>
                          <a:rPr lang="en-US" altLang="zh-CN" sz="1800" b="1" i="1">
                            <a:solidFill>
                              <a:sysClr val="windowText" lastClr="000000"/>
                            </a:solidFill>
                            <a:latin typeface="Cambria Math" panose="02040503050406030204" pitchFamily="18" charset="0"/>
                          </a:rPr>
                        </m:ctrlPr>
                      </m:fPr>
                      <m:num>
                        <m:r>
                          <a:rPr lang="zh-CN" altLang="en-US" sz="1800" b="1" i="1">
                            <a:solidFill>
                              <a:sysClr val="windowText" lastClr="000000"/>
                            </a:solidFill>
                            <a:latin typeface="Cambria Math" panose="02040503050406030204" pitchFamily="18" charset="0"/>
                          </a:rPr>
                          <m:t>𝝏</m:t>
                        </m:r>
                        <m:sSub>
                          <m:sSubPr>
                            <m:ctrlPr>
                              <a:rPr lang="en-US" altLang="zh-CN" sz="1800" b="1" i="1" smtClean="0">
                                <a:solidFill>
                                  <a:sysClr val="windowText" lastClr="000000"/>
                                </a:solidFill>
                                <a:latin typeface="Cambria Math" panose="02040503050406030204" pitchFamily="18" charset="0"/>
                              </a:rPr>
                            </m:ctrlPr>
                          </m:sSubPr>
                          <m:e>
                            <m:r>
                              <a:rPr lang="en-US" altLang="zh-CN" sz="1800" b="1" i="1" smtClean="0">
                                <a:solidFill>
                                  <a:sysClr val="windowText" lastClr="000000"/>
                                </a:solidFill>
                                <a:latin typeface="Cambria Math" panose="02040503050406030204" pitchFamily="18" charset="0"/>
                              </a:rPr>
                              <m:t>𝑬</m:t>
                            </m:r>
                          </m:e>
                          <m:sub>
                            <m:r>
                              <a:rPr lang="en-US" altLang="zh-CN" sz="1800" b="1" i="1" smtClean="0">
                                <a:solidFill>
                                  <a:sysClr val="windowText" lastClr="000000"/>
                                </a:solidFill>
                                <a:latin typeface="Cambria Math" panose="02040503050406030204" pitchFamily="18" charset="0"/>
                              </a:rPr>
                              <m:t>𝒌</m:t>
                            </m:r>
                          </m:sub>
                        </m:sSub>
                      </m:num>
                      <m:den>
                        <m:r>
                          <a:rPr lang="zh-CN" altLang="en-US" sz="1800" b="1" i="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𝒘</m:t>
                            </m:r>
                          </m:e>
                          <m:sub>
                            <m:r>
                              <a:rPr lang="en-US" altLang="zh-CN" sz="1800" b="1" i="1">
                                <a:solidFill>
                                  <a:sysClr val="windowText" lastClr="000000"/>
                                </a:solidFill>
                                <a:latin typeface="Cambria Math" panose="02040503050406030204" pitchFamily="18" charset="0"/>
                              </a:rPr>
                              <m:t>𝒊𝒋</m:t>
                            </m:r>
                          </m:sub>
                          <m:sup>
                            <m:r>
                              <a:rPr lang="en-US" altLang="zh-CN" sz="1800" b="1" i="1">
                                <a:solidFill>
                                  <a:sysClr val="windowText" lastClr="000000"/>
                                </a:solidFill>
                                <a:latin typeface="Cambria Math" panose="02040503050406030204" pitchFamily="18" charset="0"/>
                              </a:rPr>
                              <m:t>𝑳</m:t>
                            </m:r>
                          </m:sup>
                        </m:sSubSup>
                      </m:den>
                    </m:f>
                    <m:r>
                      <a:rPr lang="en-US" altLang="zh-CN" sz="1800" b="1" i="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zh-CN" altLang="en-US" sz="1800" b="1" i="1">
                            <a:solidFill>
                              <a:sysClr val="windowText" lastClr="000000"/>
                            </a:solidFill>
                            <a:latin typeface="Cambria Math" panose="02040503050406030204" pitchFamily="18" charset="0"/>
                          </a:rPr>
                          <m:t>𝜹</m:t>
                        </m:r>
                      </m:e>
                      <m:sub>
                        <m:r>
                          <a:rPr lang="en-US" altLang="zh-CN" sz="1800" b="1" i="1">
                            <a:solidFill>
                              <a:sysClr val="windowText" lastClr="000000"/>
                            </a:solidFill>
                            <a:latin typeface="Cambria Math" panose="02040503050406030204" pitchFamily="18" charset="0"/>
                          </a:rPr>
                          <m:t>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ea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𝒉</m:t>
                        </m:r>
                      </m:e>
                      <m:sub>
                        <m:r>
                          <a:rPr lang="en-US" altLang="zh-CN" sz="1800" b="1" i="1">
                            <a:solidFill>
                              <a:sysClr val="windowText" lastClr="000000"/>
                            </a:solidFill>
                            <a:latin typeface="Cambria Math" panose="02040503050406030204" pitchFamily="18" charset="0"/>
                          </a:rPr>
                          <m:t>𝒊</m:t>
                        </m:r>
                      </m:sub>
                      <m:sup>
                        <m:r>
                          <a:rPr lang="en-US" altLang="zh-CN" sz="1800" b="1" i="1">
                            <a:solidFill>
                              <a:sysClr val="windowText" lastClr="000000"/>
                            </a:solidFill>
                            <a:latin typeface="Cambria Math" panose="02040503050406030204" pitchFamily="18" charset="0"/>
                          </a:rPr>
                          <m:t>𝑳</m:t>
                        </m:r>
                        <m:r>
                          <a:rPr lang="en-US" altLang="zh-CN" sz="1800" b="1" i="1">
                            <a:solidFill>
                              <a:sysClr val="windowText" lastClr="000000"/>
                            </a:solidFill>
                            <a:latin typeface="Cambria Math" panose="02040503050406030204" pitchFamily="18" charset="0"/>
                          </a:rPr>
                          <m:t>−</m:t>
                        </m:r>
                        <m:r>
                          <a:rPr lang="en-US" altLang="zh-CN" sz="1800" b="1" i="1">
                            <a:solidFill>
                              <a:sysClr val="windowText" lastClr="000000"/>
                            </a:solidFill>
                            <a:latin typeface="Cambria Math" panose="02040503050406030204" pitchFamily="18" charset="0"/>
                          </a:rPr>
                          <m:t>𝟏</m:t>
                        </m:r>
                      </m:sup>
                    </m:sSubSup>
                  </m:oMath>
                </a14:m>
                <a:r>
                  <a:rPr lang="en-US" altLang="zh-CN" sz="1800" b="1" dirty="0">
                    <a:solidFill>
                      <a:sysClr val="windowText" lastClr="000000"/>
                    </a:solidFill>
                    <a:ea typeface="宋体" panose="02010600030101010101" pitchFamily="2" charset="-122"/>
                  </a:rPr>
                  <a:t>; </a:t>
                </a:r>
                <a14:m>
                  <m:oMath xmlns:m="http://schemas.openxmlformats.org/officeDocument/2006/math">
                    <m:sSubSup>
                      <m:sSubSupPr>
                        <m:ctrlPr>
                          <a:rPr lang="en-US" altLang="zh-CN" sz="1800" b="1" i="1">
                            <a:solidFill>
                              <a:sysClr val="windowText" lastClr="000000"/>
                            </a:solidFill>
                            <a:latin typeface="Cambria Math" panose="02040503050406030204" pitchFamily="18" charset="0"/>
                          </a:rPr>
                        </m:ctrlPr>
                      </m:sSubSupPr>
                      <m:e>
                        <m:r>
                          <a:rPr lang="zh-CN" altLang="en-US" sz="1800" b="1" i="1">
                            <a:solidFill>
                              <a:sysClr val="windowText" lastClr="000000"/>
                            </a:solidFill>
                            <a:latin typeface="Cambria Math" panose="02040503050406030204" pitchFamily="18" charset="0"/>
                          </a:rPr>
                          <m:t>𝜹</m:t>
                        </m:r>
                      </m:e>
                      <m:sub>
                        <m:r>
                          <a:rPr lang="en-US" altLang="zh-CN" sz="1800" b="1" i="1">
                            <a:solidFill>
                              <a:sysClr val="windowText" lastClr="000000"/>
                            </a:solidFill>
                            <a:latin typeface="Cambria Math" panose="02040503050406030204" pitchFamily="18" charset="0"/>
                          </a:rPr>
                          <m:t>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rPr>
                      <m:t>=</m:t>
                    </m:r>
                    <m:r>
                      <a:rPr lang="en-US" altLang="zh-CN" sz="1800" b="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acc>
                          <m:accPr>
                            <m:chr m:val="̂"/>
                            <m:ctrlPr>
                              <a:rPr lang="en-US" altLang="zh-CN" sz="1800" b="1" i="1">
                                <a:solidFill>
                                  <a:sysClr val="windowText" lastClr="000000"/>
                                </a:solidFill>
                                <a:latin typeface="Cambria Math" panose="02040503050406030204" pitchFamily="18" charset="0"/>
                              </a:rPr>
                            </m:ctrlPr>
                          </m:accPr>
                          <m:e>
                            <m:r>
                              <a:rPr lang="en-US" altLang="zh-CN" sz="1800" b="1" i="1">
                                <a:solidFill>
                                  <a:sysClr val="windowText" lastClr="000000"/>
                                </a:solidFill>
                                <a:latin typeface="Cambria Math" panose="02040503050406030204" pitchFamily="18" charset="0"/>
                              </a:rPr>
                              <m:t>𝒚</m:t>
                            </m:r>
                          </m:e>
                        </m:acc>
                      </m:e>
                      <m:sub>
                        <m:r>
                          <a:rPr lang="en-US" altLang="zh-CN" sz="1800" b="1" i="1">
                            <a:solidFill>
                              <a:sysClr val="windowText" lastClr="000000"/>
                            </a:solidFill>
                            <a:latin typeface="Cambria Math" panose="02040503050406030204" pitchFamily="18" charset="0"/>
                          </a:rPr>
                          <m:t>𝒌</m:t>
                        </m:r>
                      </m:sub>
                      <m:sup>
                        <m:r>
                          <a:rPr lang="en-US" altLang="zh-CN" sz="1800" b="1" i="1">
                            <a:solidFill>
                              <a:sysClr val="windowText" lastClr="000000"/>
                            </a:solidFill>
                            <a:latin typeface="Cambria Math" panose="02040503050406030204" pitchFamily="18" charset="0"/>
                          </a:rPr>
                          <m:t>𝒋</m:t>
                        </m:r>
                      </m:sup>
                    </m:sSubSup>
                    <m:r>
                      <a:rPr lang="en-US" altLang="zh-CN" sz="1800" b="1" i="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𝒚</m:t>
                        </m:r>
                      </m:e>
                      <m:sub>
                        <m:r>
                          <a:rPr lang="en-US" altLang="zh-CN" sz="1800" b="1" i="1">
                            <a:solidFill>
                              <a:sysClr val="windowText" lastClr="000000"/>
                            </a:solidFill>
                            <a:latin typeface="Cambria Math" panose="02040503050406030204" pitchFamily="18" charset="0"/>
                          </a:rPr>
                          <m:t>𝒌</m:t>
                        </m:r>
                      </m:sub>
                      <m:sup>
                        <m:r>
                          <a:rPr lang="en-US" altLang="zh-CN" sz="1800" b="1" i="1">
                            <a:solidFill>
                              <a:sysClr val="windowText" lastClr="000000"/>
                            </a:solidFill>
                            <a:latin typeface="Cambria Math" panose="02040503050406030204" pitchFamily="18" charset="0"/>
                          </a:rPr>
                          <m:t>𝒋</m:t>
                        </m:r>
                      </m:sup>
                    </m:sSubSup>
                    <m:r>
                      <a:rPr lang="en-US" altLang="zh-CN" sz="1800" b="1" i="1">
                        <a:solidFill>
                          <a:sysClr val="windowText" lastClr="000000"/>
                        </a:solidFill>
                        <a:latin typeface="Cambria Math" panose="02040503050406030204" pitchFamily="18" charset="0"/>
                      </a:rPr>
                      <m:t>)</m:t>
                    </m:r>
                    <m:sSup>
                      <m:sSupPr>
                        <m:ctrlPr>
                          <a:rPr lang="en-US" altLang="zh-CN" sz="1800" b="1" i="1">
                            <a:solidFill>
                              <a:sysClr val="windowText" lastClr="000000"/>
                            </a:solidFill>
                            <a:latin typeface="Cambria Math" panose="02040503050406030204" pitchFamily="18" charset="0"/>
                          </a:rPr>
                        </m:ctrlPr>
                      </m:sSupPr>
                      <m:e>
                        <m:r>
                          <a:rPr lang="en-US" altLang="zh-CN" sz="1800" b="1" i="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𝒇</m:t>
                            </m:r>
                          </m:e>
                          <m:sub>
                            <m:r>
                              <a:rPr lang="en-US" altLang="zh-CN" sz="1800" b="1" i="1">
                                <a:solidFill>
                                  <a:sysClr val="windowText" lastClr="000000"/>
                                </a:solidFill>
                                <a:latin typeface="Cambria Math" panose="02040503050406030204" pitchFamily="18" charset="0"/>
                              </a:rPr>
                              <m:t>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rPr>
                          <m:t>)</m:t>
                        </m:r>
                      </m:e>
                      <m:sup>
                        <m:r>
                          <a:rPr lang="en-US" altLang="zh-CN" sz="1800" b="1" i="1">
                            <a:solidFill>
                              <a:sysClr val="windowText" lastClr="000000"/>
                            </a:solidFill>
                            <a:latin typeface="Cambria Math" panose="02040503050406030204" pitchFamily="18" charset="0"/>
                          </a:rPr>
                          <m:t>′</m:t>
                        </m:r>
                      </m:sup>
                    </m:sSup>
                  </m:oMath>
                </a14:m>
                <a:r>
                  <a:rPr lang="en-US" altLang="zh-CN" sz="1800" b="1" dirty="0">
                    <a:solidFill>
                      <a:sysClr val="windowText" lastClr="000000"/>
                    </a:solidFill>
                    <a:ea typeface="宋体" panose="02010600030101010101" pitchFamily="2" charset="-122"/>
                  </a:rPr>
                  <a:t>; </a:t>
                </a:r>
                <a14:m>
                  <m:oMath xmlns:m="http://schemas.openxmlformats.org/officeDocument/2006/math">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𝒇</m:t>
                        </m:r>
                      </m:e>
                      <m:sub>
                        <m:r>
                          <a:rPr lang="en-US" altLang="zh-CN" sz="1800" b="1" i="1">
                            <a:solidFill>
                              <a:sysClr val="windowText" lastClr="000000"/>
                            </a:solidFill>
                            <a:latin typeface="Cambria Math" panose="02040503050406030204" pitchFamily="18" charset="0"/>
                          </a:rPr>
                          <m:t>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rPr>
                      <m:t>=</m:t>
                    </m:r>
                    <m:r>
                      <a:rPr lang="en-US" altLang="zh-CN" sz="1800" b="1" i="1">
                        <a:solidFill>
                          <a:sysClr val="windowText" lastClr="000000"/>
                        </a:solidFill>
                        <a:latin typeface="Cambria Math" panose="02040503050406030204" pitchFamily="18" charset="0"/>
                      </a:rPr>
                      <m:t>𝒔𝒊𝒈𝒎𝒐𝒊𝒅</m:t>
                    </m:r>
                    <m:r>
                      <a:rPr lang="en-US" altLang="zh-CN" sz="1800" b="1" i="1">
                        <a:solidFill>
                          <a:sysClr val="windowText" lastClr="000000"/>
                        </a:solidFill>
                        <a:latin typeface="Cambria Math" panose="02040503050406030204" pitchFamily="18" charset="0"/>
                      </a:rPr>
                      <m:t>(</m:t>
                    </m:r>
                    <m:nary>
                      <m:naryPr>
                        <m:chr m:val="∑"/>
                        <m:ctrlPr>
                          <a:rPr lang="en-US" altLang="zh-CN" sz="1800" b="1" i="1">
                            <a:solidFill>
                              <a:sysClr val="windowText" lastClr="000000"/>
                            </a:solidFill>
                            <a:latin typeface="Cambria Math" panose="02040503050406030204" pitchFamily="18" charset="0"/>
                          </a:rPr>
                        </m:ctrlPr>
                      </m:naryPr>
                      <m:sub>
                        <m:r>
                          <m:rPr>
                            <m:brk m:alnAt="23"/>
                          </m:rPr>
                          <a:rPr lang="en-US" altLang="zh-CN" sz="1800" b="1" i="1">
                            <a:solidFill>
                              <a:sysClr val="windowText" lastClr="000000"/>
                            </a:solidFill>
                            <a:latin typeface="Cambria Math" panose="02040503050406030204" pitchFamily="18" charset="0"/>
                          </a:rPr>
                          <m:t>𝒅</m:t>
                        </m:r>
                        <m:r>
                          <a:rPr lang="en-US" altLang="zh-CN" sz="1800" b="1" i="1">
                            <a:solidFill>
                              <a:sysClr val="windowText" lastClr="000000"/>
                            </a:solidFill>
                            <a:latin typeface="Cambria Math" panose="02040503050406030204" pitchFamily="18" charset="0"/>
                          </a:rPr>
                          <m:t>=</m:t>
                        </m:r>
                        <m:r>
                          <a:rPr lang="en-US" altLang="zh-CN" sz="1800" b="1" i="1">
                            <a:solidFill>
                              <a:sysClr val="windowText" lastClr="000000"/>
                            </a:solidFill>
                            <a:latin typeface="Cambria Math" panose="02040503050406030204" pitchFamily="18" charset="0"/>
                          </a:rPr>
                          <m:t>𝟏</m:t>
                        </m:r>
                      </m:sub>
                      <m:sup>
                        <m:sSub>
                          <m:sSubPr>
                            <m:ctrlPr>
                              <a:rPr lang="en-US" altLang="zh-CN" sz="1800" b="1" i="1">
                                <a:solidFill>
                                  <a:sysClr val="windowText" lastClr="000000"/>
                                </a:solidFill>
                                <a:latin typeface="Cambria Math" panose="02040503050406030204" pitchFamily="18" charset="0"/>
                              </a:rPr>
                            </m:ctrlPr>
                          </m:sSubPr>
                          <m:e>
                            <m:r>
                              <a:rPr lang="en-US" altLang="zh-CN" sz="1800" b="1" i="1">
                                <a:solidFill>
                                  <a:sysClr val="windowText" lastClr="000000"/>
                                </a:solidFill>
                                <a:latin typeface="Cambria Math" panose="02040503050406030204" pitchFamily="18" charset="0"/>
                              </a:rPr>
                              <m:t>𝒏</m:t>
                            </m:r>
                          </m:e>
                          <m:sub>
                            <m:r>
                              <a:rPr lang="en-US" altLang="zh-CN" sz="1800" b="1" i="1">
                                <a:solidFill>
                                  <a:sysClr val="windowText" lastClr="000000"/>
                                </a:solidFill>
                                <a:latin typeface="Cambria Math" panose="02040503050406030204" pitchFamily="18" charset="0"/>
                              </a:rPr>
                              <m:t>𝑳</m:t>
                            </m:r>
                            <m:r>
                              <a:rPr lang="en-US" altLang="zh-CN" sz="1800" b="1" i="1">
                                <a:solidFill>
                                  <a:sysClr val="windowText" lastClr="000000"/>
                                </a:solidFill>
                                <a:latin typeface="Cambria Math" panose="02040503050406030204" pitchFamily="18" charset="0"/>
                              </a:rPr>
                              <m:t>−</m:t>
                            </m:r>
                            <m:r>
                              <a:rPr lang="en-US" altLang="zh-CN" sz="1800" b="1" i="1">
                                <a:solidFill>
                                  <a:sysClr val="windowText" lastClr="000000"/>
                                </a:solidFill>
                                <a:latin typeface="Cambria Math" panose="02040503050406030204" pitchFamily="18" charset="0"/>
                              </a:rPr>
                              <m:t>𝟏</m:t>
                            </m:r>
                          </m:sub>
                        </m:sSub>
                      </m:sup>
                      <m:e>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𝒉</m:t>
                            </m:r>
                          </m:e>
                          <m:sub>
                            <m:r>
                              <a:rPr lang="en-US" altLang="zh-CN" sz="1800" b="1" i="1">
                                <a:solidFill>
                                  <a:sysClr val="windowText" lastClr="000000"/>
                                </a:solidFill>
                                <a:latin typeface="Cambria Math" panose="02040503050406030204" pitchFamily="18" charset="0"/>
                              </a:rPr>
                              <m:t>𝒅</m:t>
                            </m:r>
                          </m:sub>
                          <m:sup>
                            <m:r>
                              <a:rPr lang="en-US" altLang="zh-CN" sz="1800" b="1" i="1">
                                <a:solidFill>
                                  <a:sysClr val="windowText" lastClr="000000"/>
                                </a:solidFill>
                                <a:latin typeface="Cambria Math" panose="02040503050406030204" pitchFamily="18" charset="0"/>
                              </a:rPr>
                              <m:t>𝑳</m:t>
                            </m:r>
                            <m:r>
                              <a:rPr lang="en-US" altLang="zh-CN" sz="1800" b="1" i="1">
                                <a:solidFill>
                                  <a:sysClr val="windowText" lastClr="000000"/>
                                </a:solidFill>
                                <a:latin typeface="Cambria Math" panose="02040503050406030204" pitchFamily="18" charset="0"/>
                              </a:rPr>
                              <m:t>−</m:t>
                            </m:r>
                            <m:r>
                              <a:rPr lang="en-US" altLang="zh-CN" sz="1800" b="1" i="1">
                                <a:solidFill>
                                  <a:sysClr val="windowText" lastClr="000000"/>
                                </a:solidFill>
                                <a:latin typeface="Cambria Math" panose="02040503050406030204" pitchFamily="18" charset="0"/>
                              </a:rPr>
                              <m:t>𝟏</m:t>
                            </m:r>
                          </m:sup>
                        </m:sSubSup>
                      </m:e>
                    </m:nary>
                    <m:sSubSup>
                      <m:sSubSupPr>
                        <m:ctrlPr>
                          <a:rPr lang="en-US" altLang="zh-CN" sz="1800" b="1"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𝒘</m:t>
                        </m:r>
                      </m:e>
                      <m:sub>
                        <m:r>
                          <a:rPr lang="en-US" altLang="zh-CN" sz="1800" b="1" i="1">
                            <a:solidFill>
                              <a:sysClr val="windowText" lastClr="000000"/>
                            </a:solidFill>
                            <a:latin typeface="Cambria Math" panose="02040503050406030204" pitchFamily="18" charset="0"/>
                          </a:rPr>
                          <m:t>𝒅𝒋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rPr>
                      <m:t>−</m:t>
                    </m:r>
                    <m:sSubSup>
                      <m:sSubSupPr>
                        <m:ctrlPr>
                          <a:rPr lang="en-US" altLang="zh-CN" sz="1800" b="1" i="1">
                            <a:solidFill>
                              <a:sysClr val="windowText" lastClr="000000"/>
                            </a:solidFill>
                            <a:latin typeface="Cambria Math" panose="02040503050406030204" pitchFamily="18" charset="0"/>
                          </a:rPr>
                        </m:ctrlPr>
                      </m:sSubSupPr>
                      <m:e>
                        <m:r>
                          <a:rPr lang="zh-CN" altLang="en-US" sz="1800" b="1" i="1">
                            <a:solidFill>
                              <a:sysClr val="windowText" lastClr="000000"/>
                            </a:solidFill>
                            <a:latin typeface="Cambria Math" panose="02040503050406030204" pitchFamily="18" charset="0"/>
                          </a:rPr>
                          <m:t>𝜽</m:t>
                        </m:r>
                      </m:e>
                      <m:sub>
                        <m:r>
                          <a:rPr lang="en-US" altLang="zh-CN" sz="1800" b="1" i="1">
                            <a:solidFill>
                              <a:sysClr val="windowText" lastClr="000000"/>
                            </a:solidFill>
                            <a:latin typeface="Cambria Math" panose="02040503050406030204" pitchFamily="18" charset="0"/>
                          </a:rPr>
                          <m:t>𝒋</m:t>
                        </m:r>
                      </m:sub>
                      <m:sup>
                        <m:r>
                          <a:rPr lang="en-US" altLang="zh-CN" sz="1800" b="1" i="1">
                            <a:solidFill>
                              <a:sysClr val="windowText" lastClr="000000"/>
                            </a:solidFill>
                            <a:latin typeface="Cambria Math" panose="02040503050406030204" pitchFamily="18" charset="0"/>
                          </a:rPr>
                          <m:t>𝑳</m:t>
                        </m:r>
                      </m:sup>
                    </m:sSubSup>
                    <m:r>
                      <a:rPr lang="en-US" altLang="zh-CN" sz="1800" b="1" i="1">
                        <a:solidFill>
                          <a:sysClr val="windowText" lastClr="000000"/>
                        </a:solidFill>
                        <a:latin typeface="Cambria Math" panose="02040503050406030204" pitchFamily="18" charset="0"/>
                      </a:rPr>
                      <m:t>)</m:t>
                    </m:r>
                  </m:oMath>
                </a14:m>
                <a:endParaRPr lang="en-US" altLang="zh-CN" sz="1800" b="1" dirty="0">
                  <a:solidFill>
                    <a:sysClr val="windowText" lastClr="000000"/>
                  </a:solidFill>
                  <a:ea typeface="宋体" panose="02010600030101010101" pitchFamily="2" charset="-122"/>
                </a:endParaRPr>
              </a:p>
              <a:p>
                <a:pPr marL="914400" lvl="2" indent="0">
                  <a:buClr>
                    <a:sysClr val="windowText" lastClr="000000"/>
                  </a:buClr>
                  <a:buFont typeface="Arial" panose="020B0604020202020204" pitchFamily="34" charset="0"/>
                  <a:buNone/>
                  <a:defRPr/>
                </a:pPr>
                <a:r>
                  <a:rPr lang="en-US" altLang="zh-CN" sz="1800" b="1" dirty="0">
                    <a:solidFill>
                      <a:sysClr val="windowText" lastClr="000000"/>
                    </a:solidFill>
                    <a:ea typeface="宋体" panose="02010600030101010101" pitchFamily="2" charset="-122"/>
                  </a:rPr>
                  <a:t>for l = l-1 to 2</a:t>
                </a:r>
              </a:p>
              <a:p>
                <a:pPr marL="914400" lvl="2" indent="0">
                  <a:buClr>
                    <a:sysClr val="windowText" lastClr="000000"/>
                  </a:buClr>
                  <a:buFont typeface="Arial" panose="020B0604020202020204" pitchFamily="34" charset="0"/>
                  <a:buNone/>
                  <a:defRPr/>
                </a:pPr>
                <a:r>
                  <a:rPr lang="en-US" altLang="zh-CN" sz="1800" b="1" dirty="0">
                    <a:solidFill>
                      <a:srgbClr val="7030A0"/>
                    </a:solidFill>
                    <a:ea typeface="宋体" panose="02010600030101010101" pitchFamily="2" charset="-122"/>
                  </a:rPr>
                  <a:t>   </a:t>
                </a:r>
                <a14:m>
                  <m:oMath xmlns:m="http://schemas.openxmlformats.org/officeDocument/2006/math">
                    <m:f>
                      <m:fPr>
                        <m:ctrlPr>
                          <a:rPr lang="en-US" altLang="zh-CN" sz="1800" b="1" i="1">
                            <a:solidFill>
                              <a:srgbClr val="7030A0"/>
                            </a:solidFill>
                            <a:latin typeface="Cambria Math" panose="02040503050406030204" pitchFamily="18" charset="0"/>
                          </a:rPr>
                        </m:ctrlPr>
                      </m:fPr>
                      <m:num>
                        <m:r>
                          <a:rPr lang="zh-CN" altLang="en-US"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𝑬</m:t>
                        </m:r>
                      </m:num>
                      <m:den>
                        <m:r>
                          <a:rPr lang="zh-CN" altLang="en-US" sz="1800" b="1" i="1">
                            <a:solidFill>
                              <a:srgbClr val="7030A0"/>
                            </a:solidFill>
                            <a:latin typeface="Cambria Math" panose="02040503050406030204" pitchFamily="18" charset="0"/>
                          </a:rPr>
                          <m:t>𝝏</m:t>
                        </m:r>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𝒘</m:t>
                            </m:r>
                          </m:e>
                          <m:sub>
                            <m:r>
                              <a:rPr lang="en-US" altLang="zh-CN" sz="1800" b="1" i="1">
                                <a:solidFill>
                                  <a:srgbClr val="7030A0"/>
                                </a:solidFill>
                                <a:latin typeface="Cambria Math" panose="02040503050406030204" pitchFamily="18" charset="0"/>
                              </a:rPr>
                              <m:t>𝒊𝒋</m:t>
                            </m:r>
                          </m:sub>
                          <m:sup>
                            <m:r>
                              <a:rPr lang="en-US" altLang="zh-CN" sz="1800" b="1" i="1">
                                <a:solidFill>
                                  <a:srgbClr val="7030A0"/>
                                </a:solidFill>
                                <a:latin typeface="Cambria Math" panose="02040503050406030204" pitchFamily="18" charset="0"/>
                              </a:rPr>
                              <m:t>𝒍</m:t>
                            </m:r>
                          </m:sup>
                        </m:sSubSup>
                      </m:den>
                    </m:f>
                    <m:r>
                      <a:rPr lang="en-US" altLang="zh-CN" sz="1800" b="1" i="1">
                        <a:solidFill>
                          <a:srgbClr val="7030A0"/>
                        </a:solidFill>
                        <a:latin typeface="Cambria Math" panose="02040503050406030204" pitchFamily="18" charset="0"/>
                      </a:rPr>
                      <m:t>=</m:t>
                    </m:r>
                    <m:sSubSup>
                      <m:sSubSupPr>
                        <m:ctrlPr>
                          <a:rPr lang="en-US" altLang="zh-CN" sz="1800" b="1" i="1">
                            <a:solidFill>
                              <a:srgbClr val="7030A0"/>
                            </a:solidFill>
                            <a:latin typeface="Cambria Math" panose="02040503050406030204" pitchFamily="18" charset="0"/>
                          </a:rPr>
                        </m:ctrlPr>
                      </m:sSubSupPr>
                      <m:e>
                        <m:r>
                          <a:rPr lang="zh-CN" altLang="en-US" sz="1800" b="1" i="1">
                            <a:solidFill>
                              <a:srgbClr val="7030A0"/>
                            </a:solidFill>
                            <a:latin typeface="Cambria Math" panose="02040503050406030204" pitchFamily="18" charset="0"/>
                          </a:rPr>
                          <m:t>𝜹</m:t>
                        </m:r>
                      </m:e>
                      <m:sub>
                        <m:r>
                          <a:rPr lang="en-US" altLang="zh-CN" sz="1800" b="1" i="1">
                            <a:solidFill>
                              <a:srgbClr val="7030A0"/>
                            </a:solidFill>
                            <a:latin typeface="Cambria Math" panose="02040503050406030204" pitchFamily="18" charset="0"/>
                          </a:rPr>
                          <m:t>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ea typeface="Cambria Math" panose="02040503050406030204" pitchFamily="18" charset="0"/>
                      </a:rPr>
                      <m:t>∙</m:t>
                    </m:r>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𝒉</m:t>
                        </m:r>
                      </m:e>
                      <m:sub>
                        <m:r>
                          <a:rPr lang="en-US" altLang="zh-CN" sz="1800" b="1" i="1">
                            <a:solidFill>
                              <a:srgbClr val="7030A0"/>
                            </a:solidFill>
                            <a:latin typeface="Cambria Math" panose="02040503050406030204" pitchFamily="18" charset="0"/>
                          </a:rPr>
                          <m:t>𝒊</m:t>
                        </m:r>
                      </m:sub>
                      <m:sup>
                        <m:r>
                          <a:rPr lang="en-US" altLang="zh-CN" sz="1800" b="1" i="1">
                            <a:solidFill>
                              <a:srgbClr val="7030A0"/>
                            </a:solidFill>
                            <a:latin typeface="Cambria Math" panose="02040503050406030204" pitchFamily="18" charset="0"/>
                          </a:rPr>
                          <m:t>𝒍</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p>
                    </m:sSubSup>
                  </m:oMath>
                </a14:m>
                <a:r>
                  <a:rPr lang="en-US" altLang="zh-CN" sz="1800" b="1" dirty="0">
                    <a:solidFill>
                      <a:srgbClr val="7030A0"/>
                    </a:solidFill>
                    <a:ea typeface="宋体" panose="02010600030101010101" pitchFamily="2" charset="-122"/>
                  </a:rPr>
                  <a:t> ; </a:t>
                </a:r>
                <a14:m>
                  <m:oMath xmlns:m="http://schemas.openxmlformats.org/officeDocument/2006/math">
                    <m:sSubSup>
                      <m:sSubSupPr>
                        <m:ctrlPr>
                          <a:rPr lang="en-US" altLang="zh-CN" sz="1800" b="1" i="1">
                            <a:solidFill>
                              <a:srgbClr val="7030A0"/>
                            </a:solidFill>
                            <a:latin typeface="Cambria Math" panose="02040503050406030204" pitchFamily="18" charset="0"/>
                          </a:rPr>
                        </m:ctrlPr>
                      </m:sSubSupPr>
                      <m:e>
                        <m:r>
                          <a:rPr lang="zh-CN" altLang="en-US" sz="1800" b="1" i="1">
                            <a:solidFill>
                              <a:srgbClr val="7030A0"/>
                            </a:solidFill>
                            <a:latin typeface="Cambria Math" panose="02040503050406030204" pitchFamily="18" charset="0"/>
                          </a:rPr>
                          <m:t>𝜹</m:t>
                        </m:r>
                      </m:e>
                      <m:sub>
                        <m:r>
                          <a:rPr lang="en-US" altLang="zh-CN" sz="1800" b="1" i="1">
                            <a:solidFill>
                              <a:srgbClr val="7030A0"/>
                            </a:solidFill>
                            <a:latin typeface="Cambria Math" panose="02040503050406030204" pitchFamily="18" charset="0"/>
                          </a:rPr>
                          <m:t>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rPr>
                      <m:t>=</m:t>
                    </m:r>
                    <m:nary>
                      <m:naryPr>
                        <m:chr m:val="∑"/>
                        <m:ctrlPr>
                          <a:rPr lang="en-US" altLang="zh-CN" sz="1800" b="1" i="1">
                            <a:solidFill>
                              <a:srgbClr val="7030A0"/>
                            </a:solidFill>
                            <a:latin typeface="Cambria Math" panose="02040503050406030204" pitchFamily="18" charset="0"/>
                          </a:rPr>
                        </m:ctrlPr>
                      </m:naryPr>
                      <m:sub>
                        <m:r>
                          <a:rPr lang="en-US" altLang="zh-CN" sz="1800" b="1" i="1">
                            <a:solidFill>
                              <a:srgbClr val="7030A0"/>
                            </a:solidFill>
                            <a:latin typeface="Cambria Math" panose="02040503050406030204" pitchFamily="18" charset="0"/>
                          </a:rPr>
                          <m:t>𝒔</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b>
                      <m:sup>
                        <m:sSub>
                          <m:sSubPr>
                            <m:ctrlPr>
                              <a:rPr lang="en-US" altLang="zh-CN" sz="1800" b="1" i="1">
                                <a:solidFill>
                                  <a:srgbClr val="7030A0"/>
                                </a:solidFill>
                                <a:latin typeface="Cambria Math" panose="02040503050406030204" pitchFamily="18" charset="0"/>
                              </a:rPr>
                            </m:ctrlPr>
                          </m:sSubPr>
                          <m:e>
                            <m:r>
                              <a:rPr lang="en-US" altLang="zh-CN" sz="1800" b="1" i="1">
                                <a:solidFill>
                                  <a:srgbClr val="7030A0"/>
                                </a:solidFill>
                                <a:latin typeface="Cambria Math" panose="02040503050406030204" pitchFamily="18" charset="0"/>
                              </a:rPr>
                              <m:t>𝒏</m:t>
                            </m:r>
                          </m:e>
                          <m:sub>
                            <m:r>
                              <a:rPr lang="en-US" altLang="zh-CN" sz="1800" b="1" i="1">
                                <a:solidFill>
                                  <a:srgbClr val="7030A0"/>
                                </a:solidFill>
                                <a:latin typeface="Cambria Math" panose="02040503050406030204" pitchFamily="18" charset="0"/>
                              </a:rPr>
                              <m:t>𝒍</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b>
                        </m:sSub>
                      </m:sup>
                      <m:e>
                        <m:sSubSup>
                          <m:sSubSupPr>
                            <m:ctrlPr>
                              <a:rPr lang="en-US" altLang="zh-CN" sz="1800" b="1" i="1">
                                <a:solidFill>
                                  <a:srgbClr val="7030A0"/>
                                </a:solidFill>
                                <a:latin typeface="Cambria Math" panose="02040503050406030204" pitchFamily="18" charset="0"/>
                              </a:rPr>
                            </m:ctrlPr>
                          </m:sSubSupPr>
                          <m:e>
                            <m:r>
                              <a:rPr lang="zh-CN" altLang="en-US" sz="1800" b="1" i="1">
                                <a:solidFill>
                                  <a:srgbClr val="7030A0"/>
                                </a:solidFill>
                                <a:latin typeface="Cambria Math" panose="02040503050406030204" pitchFamily="18" charset="0"/>
                              </a:rPr>
                              <m:t>𝜹</m:t>
                            </m:r>
                          </m:e>
                          <m:sub>
                            <m:r>
                              <a:rPr lang="en-US" altLang="zh-CN" sz="1800" b="1" i="1">
                                <a:solidFill>
                                  <a:srgbClr val="7030A0"/>
                                </a:solidFill>
                                <a:latin typeface="Cambria Math" panose="02040503050406030204" pitchFamily="18" charset="0"/>
                              </a:rPr>
                              <m:t>𝒔</m:t>
                            </m:r>
                          </m:sub>
                          <m:sup>
                            <m:r>
                              <a:rPr lang="en-US" altLang="zh-CN" sz="1800" b="1" i="1">
                                <a:solidFill>
                                  <a:srgbClr val="7030A0"/>
                                </a:solidFill>
                                <a:latin typeface="Cambria Math" panose="02040503050406030204" pitchFamily="18" charset="0"/>
                              </a:rPr>
                              <m:t>𝒍</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p>
                        </m:sSubSup>
                        <m:r>
                          <a:rPr lang="en-US" altLang="zh-CN" sz="1800" b="1" i="1">
                            <a:solidFill>
                              <a:srgbClr val="7030A0"/>
                            </a:solidFill>
                            <a:latin typeface="Cambria Math" panose="02040503050406030204" pitchFamily="18" charset="0"/>
                            <a:ea typeface="Cambria Math" panose="02040503050406030204" pitchFamily="18" charset="0"/>
                          </a:rPr>
                          <m:t>∙</m:t>
                        </m:r>
                        <m:sSubSup>
                          <m:sSubSupPr>
                            <m:ctrlPr>
                              <a:rPr lang="en-US" altLang="zh-CN" sz="1800" b="1" i="1">
                                <a:solidFill>
                                  <a:srgbClr val="7030A0"/>
                                </a:solidFill>
                                <a:latin typeface="Cambria Math" panose="02040503050406030204" pitchFamily="18" charset="0"/>
                                <a:ea typeface="Cambria Math" panose="02040503050406030204" pitchFamily="18" charset="0"/>
                              </a:rPr>
                            </m:ctrlPr>
                          </m:sSubSupPr>
                          <m:e>
                            <m:r>
                              <a:rPr lang="en-US" altLang="zh-CN" sz="1800" b="1" i="1">
                                <a:solidFill>
                                  <a:srgbClr val="7030A0"/>
                                </a:solidFill>
                                <a:latin typeface="Cambria Math" panose="02040503050406030204" pitchFamily="18" charset="0"/>
                                <a:ea typeface="Cambria Math" panose="02040503050406030204" pitchFamily="18" charset="0"/>
                              </a:rPr>
                              <m:t>𝒘</m:t>
                            </m:r>
                          </m:e>
                          <m:sub>
                            <m:r>
                              <a:rPr lang="en-US" altLang="zh-CN" sz="1800" b="1" i="1">
                                <a:solidFill>
                                  <a:srgbClr val="7030A0"/>
                                </a:solidFill>
                                <a:latin typeface="Cambria Math" panose="02040503050406030204" pitchFamily="18" charset="0"/>
                                <a:ea typeface="Cambria Math" panose="02040503050406030204" pitchFamily="18" charset="0"/>
                              </a:rPr>
                              <m:t>𝒋𝒔</m:t>
                            </m:r>
                          </m:sub>
                          <m:sup>
                            <m:r>
                              <a:rPr lang="en-US" altLang="zh-CN" sz="1800" b="1" i="1">
                                <a:solidFill>
                                  <a:srgbClr val="7030A0"/>
                                </a:solidFill>
                                <a:latin typeface="Cambria Math" panose="02040503050406030204" pitchFamily="18" charset="0"/>
                                <a:ea typeface="Cambria Math" panose="02040503050406030204" pitchFamily="18" charset="0"/>
                              </a:rPr>
                              <m:t>𝒍</m:t>
                            </m:r>
                            <m:r>
                              <a:rPr lang="en-US" altLang="zh-CN" sz="1800" b="1" i="1">
                                <a:solidFill>
                                  <a:srgbClr val="7030A0"/>
                                </a:solidFill>
                                <a:latin typeface="Cambria Math" panose="02040503050406030204" pitchFamily="18" charset="0"/>
                                <a:ea typeface="Cambria Math" panose="02040503050406030204" pitchFamily="18" charset="0"/>
                              </a:rPr>
                              <m:t>+</m:t>
                            </m:r>
                            <m:r>
                              <a:rPr lang="en-US" altLang="zh-CN" sz="1800" b="1" i="1">
                                <a:solidFill>
                                  <a:srgbClr val="7030A0"/>
                                </a:solidFill>
                                <a:latin typeface="Cambria Math" panose="02040503050406030204" pitchFamily="18" charset="0"/>
                                <a:ea typeface="Cambria Math" panose="02040503050406030204" pitchFamily="18" charset="0"/>
                              </a:rPr>
                              <m:t>𝟏</m:t>
                            </m:r>
                          </m:sup>
                        </m:sSubSup>
                        <m:r>
                          <a:rPr lang="en-US" altLang="zh-CN" sz="1800" b="1" i="1">
                            <a:solidFill>
                              <a:srgbClr val="7030A0"/>
                            </a:solidFill>
                            <a:latin typeface="Cambria Math" panose="02040503050406030204" pitchFamily="18" charset="0"/>
                            <a:ea typeface="Cambria Math" panose="02040503050406030204" pitchFamily="18" charset="0"/>
                          </a:rPr>
                          <m:t>∙</m:t>
                        </m:r>
                      </m:e>
                    </m:nary>
                    <m:sSup>
                      <m:sSupPr>
                        <m:ctrlPr>
                          <a:rPr lang="en-US" altLang="zh-CN" sz="1800" b="1" i="1">
                            <a:solidFill>
                              <a:srgbClr val="7030A0"/>
                            </a:solidFill>
                            <a:latin typeface="Cambria Math" panose="02040503050406030204" pitchFamily="18" charset="0"/>
                          </a:rPr>
                        </m:ctrlPr>
                      </m:sSupPr>
                      <m:e>
                        <m:r>
                          <a:rPr lang="en-US" altLang="zh-CN" sz="1800" b="1" i="1">
                            <a:solidFill>
                              <a:srgbClr val="7030A0"/>
                            </a:solidFill>
                            <a:latin typeface="Cambria Math" panose="02040503050406030204" pitchFamily="18" charset="0"/>
                          </a:rPr>
                          <m:t>(</m:t>
                        </m:r>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𝒇</m:t>
                            </m:r>
                          </m:e>
                          <m:sub>
                            <m:r>
                              <a:rPr lang="en-US" altLang="zh-CN" sz="1800" b="1" i="1">
                                <a:solidFill>
                                  <a:srgbClr val="7030A0"/>
                                </a:solidFill>
                                <a:latin typeface="Cambria Math" panose="02040503050406030204" pitchFamily="18" charset="0"/>
                              </a:rPr>
                              <m:t>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rPr>
                          <m:t>)</m:t>
                        </m:r>
                      </m:e>
                      <m:sup>
                        <m:r>
                          <a:rPr lang="en-US" altLang="zh-CN" sz="1800" b="1" i="1">
                            <a:solidFill>
                              <a:srgbClr val="7030A0"/>
                            </a:solidFill>
                            <a:latin typeface="Cambria Math" panose="02040503050406030204" pitchFamily="18" charset="0"/>
                          </a:rPr>
                          <m:t>′</m:t>
                        </m:r>
                      </m:sup>
                    </m:sSup>
                  </m:oMath>
                </a14:m>
                <a:r>
                  <a:rPr lang="en-US" altLang="zh-CN" sz="1800" b="1" dirty="0">
                    <a:solidFill>
                      <a:srgbClr val="7030A0"/>
                    </a:solidFill>
                    <a:ea typeface="宋体" panose="02010600030101010101" pitchFamily="2" charset="-122"/>
                  </a:rPr>
                  <a:t>; </a:t>
                </a:r>
                <a14:m>
                  <m:oMath xmlns:m="http://schemas.openxmlformats.org/officeDocument/2006/math">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𝒇</m:t>
                        </m:r>
                      </m:e>
                      <m:sub>
                        <m:r>
                          <a:rPr lang="en-US" altLang="zh-CN" sz="1800" b="1" i="1">
                            <a:solidFill>
                              <a:srgbClr val="7030A0"/>
                            </a:solidFill>
                            <a:latin typeface="Cambria Math" panose="02040503050406030204" pitchFamily="18" charset="0"/>
                          </a:rPr>
                          <m:t>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𝒔𝒊𝒈𝒎𝒐𝒊𝒅</m:t>
                    </m:r>
                    <m:r>
                      <a:rPr lang="en-US" altLang="zh-CN" sz="1800" b="1" i="1">
                        <a:solidFill>
                          <a:srgbClr val="7030A0"/>
                        </a:solidFill>
                        <a:latin typeface="Cambria Math" panose="02040503050406030204" pitchFamily="18" charset="0"/>
                      </a:rPr>
                      <m:t>(</m:t>
                    </m:r>
                    <m:nary>
                      <m:naryPr>
                        <m:chr m:val="∑"/>
                        <m:ctrlPr>
                          <a:rPr lang="en-US" altLang="zh-CN" sz="1800" b="1" i="1">
                            <a:solidFill>
                              <a:srgbClr val="7030A0"/>
                            </a:solidFill>
                            <a:latin typeface="Cambria Math" panose="02040503050406030204" pitchFamily="18" charset="0"/>
                          </a:rPr>
                        </m:ctrlPr>
                      </m:naryPr>
                      <m:sub>
                        <m:r>
                          <m:rPr>
                            <m:brk m:alnAt="23"/>
                          </m:rPr>
                          <a:rPr lang="en-US" altLang="zh-CN" sz="1800" b="1" i="1">
                            <a:solidFill>
                              <a:srgbClr val="7030A0"/>
                            </a:solidFill>
                            <a:latin typeface="Cambria Math" panose="02040503050406030204" pitchFamily="18" charset="0"/>
                          </a:rPr>
                          <m:t>𝒅</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b>
                      <m:sup>
                        <m:sSub>
                          <m:sSubPr>
                            <m:ctrlPr>
                              <a:rPr lang="en-US" altLang="zh-CN" sz="1800" b="1" i="1">
                                <a:solidFill>
                                  <a:srgbClr val="7030A0"/>
                                </a:solidFill>
                                <a:latin typeface="Cambria Math" panose="02040503050406030204" pitchFamily="18" charset="0"/>
                              </a:rPr>
                            </m:ctrlPr>
                          </m:sSubPr>
                          <m:e>
                            <m:r>
                              <a:rPr lang="en-US" altLang="zh-CN" sz="1800" b="1" i="1">
                                <a:solidFill>
                                  <a:srgbClr val="7030A0"/>
                                </a:solidFill>
                                <a:latin typeface="Cambria Math" panose="02040503050406030204" pitchFamily="18" charset="0"/>
                              </a:rPr>
                              <m:t>𝒏</m:t>
                            </m:r>
                          </m:e>
                          <m:sub>
                            <m:r>
                              <a:rPr lang="en-US" altLang="zh-CN" sz="1800" b="1" i="1">
                                <a:solidFill>
                                  <a:srgbClr val="7030A0"/>
                                </a:solidFill>
                                <a:latin typeface="Cambria Math" panose="02040503050406030204" pitchFamily="18" charset="0"/>
                              </a:rPr>
                              <m:t>𝒍</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b>
                        </m:sSub>
                      </m:sup>
                      <m:e>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𝒉</m:t>
                            </m:r>
                          </m:e>
                          <m:sub>
                            <m:r>
                              <a:rPr lang="en-US" altLang="zh-CN" sz="1800" b="1" i="1">
                                <a:solidFill>
                                  <a:srgbClr val="7030A0"/>
                                </a:solidFill>
                                <a:latin typeface="Cambria Math" panose="02040503050406030204" pitchFamily="18" charset="0"/>
                              </a:rPr>
                              <m:t>𝒅</m:t>
                            </m:r>
                          </m:sub>
                          <m:sup>
                            <m:r>
                              <a:rPr lang="en-US" altLang="zh-CN" sz="1800" b="1" i="1">
                                <a:solidFill>
                                  <a:srgbClr val="7030A0"/>
                                </a:solidFill>
                                <a:latin typeface="Cambria Math" panose="02040503050406030204" pitchFamily="18" charset="0"/>
                              </a:rPr>
                              <m:t>𝒍</m:t>
                            </m:r>
                            <m:r>
                              <a:rPr lang="en-US" altLang="zh-CN" sz="1800" b="1" i="1">
                                <a:solidFill>
                                  <a:srgbClr val="7030A0"/>
                                </a:solidFill>
                                <a:latin typeface="Cambria Math" panose="02040503050406030204" pitchFamily="18" charset="0"/>
                              </a:rPr>
                              <m:t>−</m:t>
                            </m:r>
                            <m:r>
                              <a:rPr lang="en-US" altLang="zh-CN" sz="1800" b="1" i="1">
                                <a:solidFill>
                                  <a:srgbClr val="7030A0"/>
                                </a:solidFill>
                                <a:latin typeface="Cambria Math" panose="02040503050406030204" pitchFamily="18" charset="0"/>
                              </a:rPr>
                              <m:t>𝟏</m:t>
                            </m:r>
                          </m:sup>
                        </m:sSubSup>
                      </m:e>
                    </m:nary>
                    <m:sSubSup>
                      <m:sSubSupPr>
                        <m:ctrlPr>
                          <a:rPr lang="en-US" altLang="zh-CN" sz="1800" b="1" i="1">
                            <a:solidFill>
                              <a:srgbClr val="7030A0"/>
                            </a:solidFill>
                            <a:latin typeface="Cambria Math" panose="02040503050406030204" pitchFamily="18" charset="0"/>
                          </a:rPr>
                        </m:ctrlPr>
                      </m:sSubSupPr>
                      <m:e>
                        <m:r>
                          <a:rPr lang="en-US" altLang="zh-CN" sz="1800" b="1" i="1">
                            <a:solidFill>
                              <a:srgbClr val="7030A0"/>
                            </a:solidFill>
                            <a:latin typeface="Cambria Math" panose="02040503050406030204" pitchFamily="18" charset="0"/>
                          </a:rPr>
                          <m:t>𝒘</m:t>
                        </m:r>
                      </m:e>
                      <m:sub>
                        <m:r>
                          <a:rPr lang="en-US" altLang="zh-CN" sz="1800" b="1" i="1">
                            <a:solidFill>
                              <a:srgbClr val="7030A0"/>
                            </a:solidFill>
                            <a:latin typeface="Cambria Math" panose="02040503050406030204" pitchFamily="18" charset="0"/>
                          </a:rPr>
                          <m:t>𝒅𝒋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rPr>
                      <m:t>−</m:t>
                    </m:r>
                    <m:sSubSup>
                      <m:sSubSupPr>
                        <m:ctrlPr>
                          <a:rPr lang="en-US" altLang="zh-CN" sz="1800" b="1" i="1">
                            <a:solidFill>
                              <a:srgbClr val="7030A0"/>
                            </a:solidFill>
                            <a:latin typeface="Cambria Math" panose="02040503050406030204" pitchFamily="18" charset="0"/>
                          </a:rPr>
                        </m:ctrlPr>
                      </m:sSubSupPr>
                      <m:e>
                        <m:r>
                          <a:rPr lang="zh-CN" altLang="en-US" sz="1800" b="1" i="1">
                            <a:solidFill>
                              <a:srgbClr val="7030A0"/>
                            </a:solidFill>
                            <a:latin typeface="Cambria Math" panose="02040503050406030204" pitchFamily="18" charset="0"/>
                          </a:rPr>
                          <m:t>𝜽</m:t>
                        </m:r>
                      </m:e>
                      <m:sub>
                        <m:r>
                          <a:rPr lang="en-US" altLang="zh-CN" sz="1800" b="1" i="1">
                            <a:solidFill>
                              <a:srgbClr val="7030A0"/>
                            </a:solidFill>
                            <a:latin typeface="Cambria Math" panose="02040503050406030204" pitchFamily="18" charset="0"/>
                          </a:rPr>
                          <m:t>𝒋</m:t>
                        </m:r>
                      </m:sub>
                      <m:sup>
                        <m:r>
                          <a:rPr lang="en-US" altLang="zh-CN" sz="1800" b="1" i="1">
                            <a:solidFill>
                              <a:srgbClr val="7030A0"/>
                            </a:solidFill>
                            <a:latin typeface="Cambria Math" panose="02040503050406030204" pitchFamily="18" charset="0"/>
                          </a:rPr>
                          <m:t>𝒍</m:t>
                        </m:r>
                      </m:sup>
                    </m:sSubSup>
                    <m:r>
                      <a:rPr lang="en-US" altLang="zh-CN" sz="1800" b="1" i="1">
                        <a:solidFill>
                          <a:srgbClr val="7030A0"/>
                        </a:solidFill>
                        <a:latin typeface="Cambria Math" panose="02040503050406030204" pitchFamily="18" charset="0"/>
                      </a:rPr>
                      <m:t>)</m:t>
                    </m:r>
                  </m:oMath>
                </a14:m>
                <a:endParaRPr lang="en-US" altLang="zh-CN" sz="1800" b="1" dirty="0">
                  <a:solidFill>
                    <a:srgbClr val="7030A0"/>
                  </a:solidFill>
                  <a:ea typeface="宋体" panose="02010600030101010101" pitchFamily="2" charset="-122"/>
                </a:endParaRPr>
              </a:p>
              <a:p>
                <a:pPr marL="0" indent="0">
                  <a:buFont typeface="Wingdings" panose="05000000000000000000" pitchFamily="2" charset="2"/>
                  <a:buNone/>
                  <a:defRPr/>
                </a:pPr>
                <a:r>
                  <a:rPr lang="en-US" altLang="zh-CN" sz="1800" dirty="0">
                    <a:solidFill>
                      <a:sysClr val="windowText" lastClr="000000"/>
                    </a:solidFill>
                    <a:ea typeface="宋体" panose="02010600030101010101" pitchFamily="2" charset="-122"/>
                  </a:rPr>
                  <a:t>         </a:t>
                </a:r>
                <a:r>
                  <a:rPr lang="en-US" altLang="zh-CN" sz="1800" dirty="0">
                    <a:solidFill>
                      <a:srgbClr val="00B050"/>
                    </a:solidFill>
                    <a:ea typeface="宋体" panose="02010600030101010101" pitchFamily="2" charset="-122"/>
                  </a:rPr>
                  <a:t>//</a:t>
                </a:r>
                <a:r>
                  <a:rPr lang="zh-CN" altLang="en-US" sz="1800" dirty="0">
                    <a:solidFill>
                      <a:srgbClr val="00B050"/>
                    </a:solidFill>
                    <a:ea typeface="宋体" panose="02010600030101010101" pitchFamily="2" charset="-122"/>
                  </a:rPr>
                  <a:t>更新每一层的权值</a:t>
                </a:r>
                <a:endParaRPr lang="en-US" altLang="zh-CN" sz="1800" dirty="0">
                  <a:solidFill>
                    <a:srgbClr val="00B050"/>
                  </a:solidFill>
                  <a:ea typeface="宋体" panose="02010600030101010101" pitchFamily="2" charset="-122"/>
                </a:endParaRPr>
              </a:p>
              <a:p>
                <a:pPr marL="0" indent="0">
                  <a:buFont typeface="Wingdings" panose="05000000000000000000" pitchFamily="2" charset="2"/>
                  <a:buNone/>
                  <a:defRPr/>
                </a:pPr>
                <a:r>
                  <a:rPr lang="en-US" altLang="zh-CN" sz="1800" dirty="0">
                    <a:solidFill>
                      <a:sysClr val="windowText" lastClr="000000"/>
                    </a:solidFill>
                    <a:ea typeface="宋体" panose="02010600030101010101" pitchFamily="2" charset="-122"/>
                  </a:rPr>
                  <a:t>         </a:t>
                </a:r>
                <a:r>
                  <a:rPr lang="en-US" altLang="zh-CN" sz="1800" dirty="0">
                    <a:solidFill>
                      <a:srgbClr val="FF33CC"/>
                    </a:solidFill>
                    <a:ea typeface="宋体" panose="02010600030101010101" pitchFamily="2" charset="-122"/>
                  </a:rPr>
                  <a:t>for l = 2 to L</a:t>
                </a:r>
              </a:p>
              <a:p>
                <a:pPr marL="0" indent="0">
                  <a:buFont typeface="Wingdings" panose="05000000000000000000" pitchFamily="2" charset="2"/>
                  <a:buNone/>
                  <a:defRPr/>
                </a:pPr>
                <a:r>
                  <a:rPr lang="en-US" altLang="zh-CN" sz="1800" dirty="0">
                    <a:solidFill>
                      <a:sysClr val="windowText" lastClr="000000"/>
                    </a:solidFill>
                    <a:ea typeface="宋体" panose="02010600030101010101" pitchFamily="2" charset="-122"/>
                  </a:rPr>
                  <a:t>               </a:t>
                </a:r>
                <a14:m>
                  <m:oMath xmlns:m="http://schemas.openxmlformats.org/officeDocument/2006/math">
                    <m:sSubSup>
                      <m:sSubSupPr>
                        <m:ctrlPr>
                          <a:rPr lang="en-US" altLang="zh-CN" sz="1800"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𝒘</m:t>
                        </m:r>
                      </m:e>
                      <m:sub>
                        <m:r>
                          <a:rPr lang="en-US" altLang="zh-CN" sz="1800" b="1" i="1">
                            <a:solidFill>
                              <a:sysClr val="windowText" lastClr="000000"/>
                            </a:solidFill>
                            <a:latin typeface="Cambria Math" panose="02040503050406030204" pitchFamily="18" charset="0"/>
                          </a:rPr>
                          <m:t>𝒊𝒋</m:t>
                        </m:r>
                      </m:sub>
                      <m:sup>
                        <m:r>
                          <a:rPr lang="en-US" altLang="zh-CN" sz="1800" b="1" i="1">
                            <a:solidFill>
                              <a:sysClr val="windowText" lastClr="000000"/>
                            </a:solidFill>
                            <a:latin typeface="Cambria Math" panose="02040503050406030204" pitchFamily="18" charset="0"/>
                          </a:rPr>
                          <m:t>𝒍</m:t>
                        </m:r>
                      </m:sup>
                    </m:sSubSup>
                  </m:oMath>
                </a14:m>
                <a:r>
                  <a:rPr lang="en-US" altLang="zh-CN" sz="1800" dirty="0">
                    <a:solidFill>
                      <a:sysClr val="windowText" lastClr="000000"/>
                    </a:solidFill>
                    <a:ea typeface="宋体" panose="02010600030101010101" pitchFamily="2" charset="-122"/>
                  </a:rPr>
                  <a:t>= </a:t>
                </a:r>
                <a14:m>
                  <m:oMath xmlns:m="http://schemas.openxmlformats.org/officeDocument/2006/math">
                    <m:sSubSup>
                      <m:sSubSupPr>
                        <m:ctrlPr>
                          <a:rPr lang="en-US" altLang="zh-CN" sz="1800"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𝒘</m:t>
                        </m:r>
                      </m:e>
                      <m:sub>
                        <m:r>
                          <a:rPr lang="en-US" altLang="zh-CN" sz="1800" b="1" i="1">
                            <a:solidFill>
                              <a:sysClr val="windowText" lastClr="000000"/>
                            </a:solidFill>
                            <a:latin typeface="Cambria Math" panose="02040503050406030204" pitchFamily="18" charset="0"/>
                          </a:rPr>
                          <m:t>𝒊𝒋</m:t>
                        </m:r>
                      </m:sub>
                      <m:sup>
                        <m:r>
                          <a:rPr lang="en-US" altLang="zh-CN" sz="1800" b="1" i="1">
                            <a:solidFill>
                              <a:sysClr val="windowText" lastClr="000000"/>
                            </a:solidFill>
                            <a:latin typeface="Cambria Math" panose="02040503050406030204" pitchFamily="18" charset="0"/>
                          </a:rPr>
                          <m:t>𝒍</m:t>
                        </m:r>
                      </m:sup>
                    </m:sSubSup>
                    <m:r>
                      <a:rPr lang="en-US" altLang="zh-CN" sz="1800" b="1" smtClean="0">
                        <a:solidFill>
                          <a:sysClr val="windowText" lastClr="000000"/>
                        </a:solidFill>
                        <a:latin typeface="Cambria Math" panose="02040503050406030204" pitchFamily="18" charset="0"/>
                      </a:rPr>
                      <m:t>−</m:t>
                    </m:r>
                    <m:r>
                      <a:rPr lang="el-GR" altLang="zh-CN" sz="1800" b="1" i="1" smtClean="0">
                        <a:solidFill>
                          <a:sysClr val="windowText" lastClr="000000"/>
                        </a:solidFill>
                        <a:latin typeface="Cambria Math" panose="02040503050406030204" pitchFamily="18" charset="0"/>
                        <a:ea typeface="Cambria Math" panose="02040503050406030204" pitchFamily="18" charset="0"/>
                      </a:rPr>
                      <m:t>𝜼</m:t>
                    </m:r>
                    <m:nary>
                      <m:naryPr>
                        <m:chr m:val="∑"/>
                        <m:ctrlPr>
                          <a:rPr lang="el-GR" altLang="zh-CN" sz="1800" i="1" smtClean="0">
                            <a:solidFill>
                              <a:sysClr val="windowText" lastClr="000000"/>
                            </a:solidFill>
                            <a:latin typeface="Cambria Math" panose="02040503050406030204" pitchFamily="18" charset="0"/>
                            <a:ea typeface="Cambria Math" panose="02040503050406030204" pitchFamily="18" charset="0"/>
                          </a:rPr>
                        </m:ctrlPr>
                      </m:naryPr>
                      <m:sub>
                        <m:r>
                          <m:rPr>
                            <m:brk m:alnAt="23"/>
                          </m:rPr>
                          <a:rPr lang="en-US" altLang="zh-CN" sz="1800" b="1" i="1" smtClean="0">
                            <a:solidFill>
                              <a:sysClr val="windowText" lastClr="000000"/>
                            </a:solidFill>
                            <a:latin typeface="Cambria Math" panose="02040503050406030204" pitchFamily="18" charset="0"/>
                            <a:ea typeface="Cambria Math" panose="02040503050406030204" pitchFamily="18" charset="0"/>
                          </a:rPr>
                          <m:t>𝒌</m:t>
                        </m:r>
                        <m:r>
                          <a:rPr lang="en-US" altLang="zh-CN" sz="1800" b="1" i="1" smtClean="0">
                            <a:solidFill>
                              <a:sysClr val="windowText" lastClr="000000"/>
                            </a:solidFill>
                            <a:latin typeface="Cambria Math" panose="02040503050406030204" pitchFamily="18" charset="0"/>
                            <a:ea typeface="Cambria Math" panose="02040503050406030204" pitchFamily="18" charset="0"/>
                          </a:rPr>
                          <m:t>=</m:t>
                        </m:r>
                        <m:r>
                          <a:rPr lang="en-US" altLang="zh-CN" sz="1800" b="1" i="1" smtClean="0">
                            <a:solidFill>
                              <a:sysClr val="windowText" lastClr="000000"/>
                            </a:solidFill>
                            <a:latin typeface="Cambria Math" panose="02040503050406030204" pitchFamily="18" charset="0"/>
                            <a:ea typeface="Cambria Math" panose="02040503050406030204" pitchFamily="18" charset="0"/>
                          </a:rPr>
                          <m:t>𝟏</m:t>
                        </m:r>
                      </m:sub>
                      <m:sup>
                        <m:r>
                          <a:rPr lang="en-US" altLang="zh-CN" sz="1800" b="1" i="1" smtClean="0">
                            <a:solidFill>
                              <a:sysClr val="windowText" lastClr="000000"/>
                            </a:solidFill>
                            <a:latin typeface="Cambria Math" panose="02040503050406030204" pitchFamily="18" charset="0"/>
                            <a:ea typeface="Cambria Math" panose="02040503050406030204" pitchFamily="18" charset="0"/>
                          </a:rPr>
                          <m:t>𝑴</m:t>
                        </m:r>
                      </m:sup>
                      <m:e>
                        <m:f>
                          <m:fPr>
                            <m:ctrlPr>
                              <a:rPr lang="en-US" altLang="zh-CN" sz="1800" i="1">
                                <a:solidFill>
                                  <a:sysClr val="windowText" lastClr="000000"/>
                                </a:solidFill>
                                <a:latin typeface="Cambria Math" panose="02040503050406030204" pitchFamily="18" charset="0"/>
                              </a:rPr>
                            </m:ctrlPr>
                          </m:fPr>
                          <m:num>
                            <m:r>
                              <a:rPr lang="zh-CN" altLang="en-US" sz="1800" b="1" i="1">
                                <a:solidFill>
                                  <a:sysClr val="windowText" lastClr="000000"/>
                                </a:solidFill>
                                <a:latin typeface="Cambria Math" panose="02040503050406030204" pitchFamily="18" charset="0"/>
                              </a:rPr>
                              <m:t>𝝏</m:t>
                            </m:r>
                            <m:sSub>
                              <m:sSubPr>
                                <m:ctrlPr>
                                  <a:rPr lang="en-US" altLang="zh-CN" sz="1800" i="1">
                                    <a:solidFill>
                                      <a:sysClr val="windowText" lastClr="000000"/>
                                    </a:solidFill>
                                    <a:latin typeface="Cambria Math" panose="02040503050406030204" pitchFamily="18" charset="0"/>
                                  </a:rPr>
                                </m:ctrlPr>
                              </m:sSubPr>
                              <m:e>
                                <m:r>
                                  <a:rPr lang="en-US" altLang="zh-CN" sz="1800" b="1" i="1">
                                    <a:solidFill>
                                      <a:sysClr val="windowText" lastClr="000000"/>
                                    </a:solidFill>
                                    <a:latin typeface="Cambria Math" panose="02040503050406030204" pitchFamily="18" charset="0"/>
                                  </a:rPr>
                                  <m:t>𝑬</m:t>
                                </m:r>
                              </m:e>
                              <m:sub>
                                <m:r>
                                  <a:rPr lang="en-US" altLang="zh-CN" sz="1800" b="1" i="1">
                                    <a:solidFill>
                                      <a:sysClr val="windowText" lastClr="000000"/>
                                    </a:solidFill>
                                    <a:latin typeface="Cambria Math" panose="02040503050406030204" pitchFamily="18" charset="0"/>
                                  </a:rPr>
                                  <m:t>𝒌</m:t>
                                </m:r>
                              </m:sub>
                            </m:sSub>
                          </m:num>
                          <m:den>
                            <m:r>
                              <a:rPr lang="zh-CN" altLang="en-US" sz="1800" b="1" i="1">
                                <a:solidFill>
                                  <a:sysClr val="windowText" lastClr="000000"/>
                                </a:solidFill>
                                <a:latin typeface="Cambria Math" panose="02040503050406030204" pitchFamily="18" charset="0"/>
                              </a:rPr>
                              <m:t>𝝏</m:t>
                            </m:r>
                            <m:sSubSup>
                              <m:sSubSupPr>
                                <m:ctrlPr>
                                  <a:rPr lang="en-US" altLang="zh-CN" sz="1800" i="1">
                                    <a:solidFill>
                                      <a:sysClr val="windowText" lastClr="000000"/>
                                    </a:solidFill>
                                    <a:latin typeface="Cambria Math" panose="02040503050406030204" pitchFamily="18" charset="0"/>
                                  </a:rPr>
                                </m:ctrlPr>
                              </m:sSubSupPr>
                              <m:e>
                                <m:r>
                                  <a:rPr lang="en-US" altLang="zh-CN" sz="1800" b="1" i="1">
                                    <a:solidFill>
                                      <a:sysClr val="windowText" lastClr="000000"/>
                                    </a:solidFill>
                                    <a:latin typeface="Cambria Math" panose="02040503050406030204" pitchFamily="18" charset="0"/>
                                  </a:rPr>
                                  <m:t>𝒘</m:t>
                                </m:r>
                              </m:e>
                              <m:sub>
                                <m:r>
                                  <a:rPr lang="en-US" altLang="zh-CN" sz="1800" b="1" i="1">
                                    <a:solidFill>
                                      <a:sysClr val="windowText" lastClr="000000"/>
                                    </a:solidFill>
                                    <a:latin typeface="Cambria Math" panose="02040503050406030204" pitchFamily="18" charset="0"/>
                                  </a:rPr>
                                  <m:t>𝒊𝒋</m:t>
                                </m:r>
                              </m:sub>
                              <m:sup>
                                <m:r>
                                  <a:rPr lang="en-US" altLang="zh-CN" sz="1800" b="1" i="1" smtClean="0">
                                    <a:solidFill>
                                      <a:sysClr val="windowText" lastClr="000000"/>
                                    </a:solidFill>
                                    <a:latin typeface="Cambria Math" panose="02040503050406030204" pitchFamily="18" charset="0"/>
                                  </a:rPr>
                                  <m:t>𝒍</m:t>
                                </m:r>
                              </m:sup>
                            </m:sSubSup>
                          </m:den>
                        </m:f>
                      </m:e>
                    </m:nary>
                  </m:oMath>
                </a14:m>
                <a:endParaRPr lang="zh-CN" altLang="en-US" sz="1800" dirty="0">
                  <a:solidFill>
                    <a:sysClr val="windowText" lastClr="000000"/>
                  </a:solidFill>
                  <a:ea typeface="宋体" panose="02010600030101010101" pitchFamily="2" charset="-122"/>
                </a:endParaRPr>
              </a:p>
              <a:p>
                <a:pPr marL="914400" lvl="2" indent="0">
                  <a:buClr>
                    <a:sysClr val="windowText" lastClr="000000"/>
                  </a:buClr>
                  <a:buFont typeface="Arial" panose="020B0604020202020204" pitchFamily="34" charset="0"/>
                  <a:buNone/>
                  <a:defRPr/>
                </a:pPr>
                <a:endParaRPr lang="en-US" altLang="zh-CN" sz="1600" b="1" dirty="0">
                  <a:solidFill>
                    <a:sysClr val="windowText" lastClr="000000"/>
                  </a:solidFill>
                  <a:ea typeface="宋体" panose="02010600030101010101" pitchFamily="2" charset="-122"/>
                </a:endParaRPr>
              </a:p>
              <a:p>
                <a:pPr marL="914400" lvl="2" indent="0">
                  <a:buClr>
                    <a:sysClr val="windowText" lastClr="000000"/>
                  </a:buClr>
                  <a:buFont typeface="Arial" panose="020B0604020202020204" pitchFamily="34" charset="0"/>
                  <a:buNone/>
                  <a:defRPr/>
                </a:pPr>
                <a:endParaRPr lang="zh-CN" altLang="en-US" sz="1600" b="1" dirty="0">
                  <a:solidFill>
                    <a:sysClr val="windowText" lastClr="000000"/>
                  </a:solidFill>
                  <a:ea typeface="宋体" panose="02010600030101010101" pitchFamily="2" charset="-122"/>
                </a:endParaRPr>
              </a:p>
            </p:txBody>
          </p:sp>
        </mc:Choice>
        <mc:Fallback xmlns="">
          <p:sp>
            <p:nvSpPr>
              <p:cNvPr id="6" name="内容占位符 2">
                <a:extLst>
                  <a:ext uri="{FF2B5EF4-FFF2-40B4-BE49-F238E27FC236}">
                    <a16:creationId xmlns:a16="http://schemas.microsoft.com/office/drawing/2014/main" id="{56FBCB0F-E821-4046-93C6-27DBC230CABB}"/>
                  </a:ext>
                </a:extLst>
              </p:cNvPr>
              <p:cNvSpPr txBox="1">
                <a:spLocks noRot="1" noChangeAspect="1" noMove="1" noResize="1" noEditPoints="1" noAdjustHandles="1" noChangeArrowheads="1" noChangeShapeType="1" noTextEdit="1"/>
              </p:cNvSpPr>
              <p:nvPr/>
            </p:nvSpPr>
            <p:spPr>
              <a:xfrm>
                <a:off x="685332" y="1150374"/>
                <a:ext cx="9402567" cy="5707625"/>
              </a:xfrm>
              <a:prstGeom prst="rect">
                <a:avLst/>
              </a:prstGeom>
              <a:blipFill>
                <a:blip r:embed="rId4"/>
                <a:stretch>
                  <a:fillRect l="-518" t="-427" b="-4380"/>
                </a:stretch>
              </a:blipFill>
            </p:spPr>
            <p:txBody>
              <a:bodyPr/>
              <a:lstStyle/>
              <a:p>
                <a:r>
                  <a:rPr lang="zh-CN" altLang="en-US">
                    <a:noFill/>
                  </a:rPr>
                  <a:t> </a:t>
                </a:r>
              </a:p>
            </p:txBody>
          </p:sp>
        </mc:Fallback>
      </mc:AlternateContent>
      <p:sp>
        <p:nvSpPr>
          <p:cNvPr id="8" name="左中括号 7">
            <a:extLst>
              <a:ext uri="{FF2B5EF4-FFF2-40B4-BE49-F238E27FC236}">
                <a16:creationId xmlns:a16="http://schemas.microsoft.com/office/drawing/2014/main" id="{9D463A5D-D608-4686-97A4-006F430777BC}"/>
              </a:ext>
            </a:extLst>
          </p:cNvPr>
          <p:cNvSpPr/>
          <p:nvPr/>
        </p:nvSpPr>
        <p:spPr>
          <a:xfrm>
            <a:off x="1078622" y="2222090"/>
            <a:ext cx="117987" cy="2605549"/>
          </a:xfrm>
          <a:prstGeom prst="leftBracket">
            <a:avLst/>
          </a:prstGeom>
          <a:noFill/>
          <a:ln w="9525" cap="flat" cmpd="sng" algn="ctr">
            <a:solidFill>
              <a:srgbClr val="2FA3EE">
                <a:shade val="60000"/>
              </a:srgbClr>
            </a:solidFill>
            <a:prstDash val="solid"/>
          </a:ln>
          <a:effectLst/>
        </p:spPr>
        <p:txBody>
          <a:bodyPr rtlCol="0" anchor="ctr"/>
          <a:lstStyle/>
          <a:p>
            <a:pPr algn="ctr" defTabSz="457200">
              <a:defRPr/>
            </a:pPr>
            <a:endParaRPr lang="zh-CN" altLang="en-US" b="1" kern="0">
              <a:solidFill>
                <a:prstClr val="black"/>
              </a:solidFill>
              <a:latin typeface="Tw Cen MT" panose="020B0602020104020603"/>
              <a:ea typeface="宋体" panose="02010600030101010101" pitchFamily="2" charset="-122"/>
            </a:endParaRPr>
          </a:p>
        </p:txBody>
      </p:sp>
      <p:sp>
        <p:nvSpPr>
          <p:cNvPr id="10" name="左中括号 9">
            <a:extLst>
              <a:ext uri="{FF2B5EF4-FFF2-40B4-BE49-F238E27FC236}">
                <a16:creationId xmlns:a16="http://schemas.microsoft.com/office/drawing/2014/main" id="{9D1E46BC-7637-4A17-B66C-640A7EBB70EA}"/>
              </a:ext>
            </a:extLst>
          </p:cNvPr>
          <p:cNvSpPr/>
          <p:nvPr/>
        </p:nvSpPr>
        <p:spPr>
          <a:xfrm>
            <a:off x="1078622" y="5707626"/>
            <a:ext cx="117987" cy="506361"/>
          </a:xfrm>
          <a:prstGeom prst="leftBracket">
            <a:avLst/>
          </a:prstGeom>
          <a:noFill/>
          <a:ln w="9525" cap="flat" cmpd="sng" algn="ctr">
            <a:solidFill>
              <a:srgbClr val="2FA3EE">
                <a:shade val="60000"/>
              </a:srgbClr>
            </a:solidFill>
            <a:prstDash val="solid"/>
          </a:ln>
          <a:effectLst/>
        </p:spPr>
        <p:txBody>
          <a:bodyPr rtlCol="0" anchor="ctr"/>
          <a:lstStyle/>
          <a:p>
            <a:pPr algn="ctr" defTabSz="457200">
              <a:defRPr/>
            </a:pPr>
            <a:endParaRPr lang="zh-CN" altLang="en-US" b="1" kern="0">
              <a:solidFill>
                <a:prstClr val="black"/>
              </a:solidFill>
              <a:latin typeface="Tw Cen MT" panose="020B0602020104020603"/>
              <a:ea typeface="宋体" panose="02010600030101010101" pitchFamily="2" charset="-122"/>
            </a:endParaRPr>
          </a:p>
        </p:txBody>
      </p:sp>
      <p:sp>
        <p:nvSpPr>
          <p:cNvPr id="11" name="左中括号 10">
            <a:extLst>
              <a:ext uri="{FF2B5EF4-FFF2-40B4-BE49-F238E27FC236}">
                <a16:creationId xmlns:a16="http://schemas.microsoft.com/office/drawing/2014/main" id="{EBF4C2A2-F04F-4914-B9BA-188EC944FA64}"/>
              </a:ext>
            </a:extLst>
          </p:cNvPr>
          <p:cNvSpPr/>
          <p:nvPr/>
        </p:nvSpPr>
        <p:spPr>
          <a:xfrm>
            <a:off x="1471912" y="4188542"/>
            <a:ext cx="117987" cy="550606"/>
          </a:xfrm>
          <a:prstGeom prst="leftBracket">
            <a:avLst/>
          </a:prstGeom>
          <a:noFill/>
          <a:ln w="9525" cap="flat" cmpd="sng" algn="ctr">
            <a:solidFill>
              <a:srgbClr val="2FA3EE">
                <a:shade val="60000"/>
              </a:srgbClr>
            </a:solidFill>
            <a:prstDash val="solid"/>
          </a:ln>
          <a:effectLst/>
        </p:spPr>
        <p:txBody>
          <a:bodyPr rtlCol="0" anchor="ctr"/>
          <a:lstStyle/>
          <a:p>
            <a:pPr algn="ctr" defTabSz="457200">
              <a:defRPr/>
            </a:pPr>
            <a:endParaRPr lang="zh-CN" altLang="en-US" b="1" kern="0">
              <a:solidFill>
                <a:prstClr val="black"/>
              </a:solidFill>
              <a:latin typeface="Tw Cen MT" panose="020B0602020104020603"/>
              <a:ea typeface="宋体" panose="02010600030101010101" pitchFamily="2" charset="-122"/>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B285D98-8614-4DFB-8F4C-B57630D40804}"/>
                  </a:ext>
                </a:extLst>
              </p:cNvPr>
              <p:cNvSpPr/>
              <p:nvPr/>
            </p:nvSpPr>
            <p:spPr>
              <a:xfrm>
                <a:off x="5745582" y="1012687"/>
                <a:ext cx="2463688" cy="589970"/>
              </a:xfrm>
              <a:prstGeom prst="rect">
                <a:avLst/>
              </a:prstGeom>
            </p:spPr>
            <p:txBody>
              <a:bodyPr wrap="none">
                <a:spAutoFit/>
              </a:bodyPr>
              <a:lstStyle/>
              <a:p>
                <a:pPr defTabSz="457200"/>
                <a:r>
                  <a:rPr lang="zh-CN" altLang="en-US" b="1" dirty="0">
                    <a:solidFill>
                      <a:srgbClr val="FF0000"/>
                    </a:solidFill>
                    <a:latin typeface="Tw Cen MT" panose="020B0602020104020603"/>
                    <a:ea typeface="宋体" panose="02010600030101010101" pitchFamily="2" charset="-122"/>
                  </a:rPr>
                  <a:t>每个样本都有一个 </a:t>
                </a:r>
                <a14:m>
                  <m:oMath xmlns:m="http://schemas.openxmlformats.org/officeDocument/2006/math">
                    <m:f>
                      <m:fPr>
                        <m:ctrlPr>
                          <a:rPr lang="en-US" altLang="zh-CN"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𝑬</m:t>
                        </m:r>
                      </m:num>
                      <m:den>
                        <m:r>
                          <a:rPr lang="zh-CN" altLang="en-US" b="1" i="1">
                            <a:solidFill>
                              <a:srgbClr val="FF0000"/>
                            </a:solidFill>
                            <a:latin typeface="Cambria Math" panose="02040503050406030204" pitchFamily="18" charset="0"/>
                          </a:rPr>
                          <m:t>𝝏</m:t>
                        </m:r>
                        <m:sSubSup>
                          <m:sSubSupPr>
                            <m:ctrlPr>
                              <a:rPr lang="en-US" altLang="zh-CN" b="1" i="1">
                                <a:solidFill>
                                  <a:srgbClr val="FF0000"/>
                                </a:solidFill>
                                <a:latin typeface="Cambria Math" panose="02040503050406030204" pitchFamily="18" charset="0"/>
                              </a:rPr>
                            </m:ctrlPr>
                          </m:sSubSupPr>
                          <m:e>
                            <m:r>
                              <a:rPr lang="en-US" altLang="zh-CN" b="1" i="1">
                                <a:solidFill>
                                  <a:srgbClr val="FF0000"/>
                                </a:solidFill>
                                <a:latin typeface="Cambria Math" panose="02040503050406030204" pitchFamily="18" charset="0"/>
                              </a:rPr>
                              <m:t>𝒘</m:t>
                            </m:r>
                          </m:e>
                          <m:sub>
                            <m:r>
                              <a:rPr lang="en-US" altLang="zh-CN" b="1" i="1">
                                <a:solidFill>
                                  <a:srgbClr val="FF0000"/>
                                </a:solidFill>
                                <a:latin typeface="Cambria Math" panose="02040503050406030204" pitchFamily="18" charset="0"/>
                              </a:rPr>
                              <m:t>𝒊𝒋</m:t>
                            </m:r>
                          </m:sub>
                          <m:sup>
                            <m:r>
                              <a:rPr lang="en-US" altLang="zh-CN" b="1" i="1">
                                <a:solidFill>
                                  <a:srgbClr val="FF0000"/>
                                </a:solidFill>
                                <a:latin typeface="Cambria Math" panose="02040503050406030204" pitchFamily="18" charset="0"/>
                              </a:rPr>
                              <m:t>𝒍</m:t>
                            </m:r>
                          </m:sup>
                        </m:sSubSup>
                      </m:den>
                    </m:f>
                  </m:oMath>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2" name="矩形 11">
                <a:extLst>
                  <a:ext uri="{FF2B5EF4-FFF2-40B4-BE49-F238E27FC236}">
                    <a16:creationId xmlns:a16="http://schemas.microsoft.com/office/drawing/2014/main" id="{CB285D98-8614-4DFB-8F4C-B57630D40804}"/>
                  </a:ext>
                </a:extLst>
              </p:cNvPr>
              <p:cNvSpPr>
                <a:spLocks noRot="1" noChangeAspect="1" noMove="1" noResize="1" noEditPoints="1" noAdjustHandles="1" noChangeArrowheads="1" noChangeShapeType="1" noTextEdit="1"/>
              </p:cNvSpPr>
              <p:nvPr/>
            </p:nvSpPr>
            <p:spPr>
              <a:xfrm>
                <a:off x="5745582" y="1012687"/>
                <a:ext cx="2463688" cy="589970"/>
              </a:xfrm>
              <a:prstGeom prst="rect">
                <a:avLst/>
              </a:prstGeom>
              <a:blipFill>
                <a:blip r:embed="rId5"/>
                <a:stretch>
                  <a:fillRect l="-2228" b="-30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8A94FB7-1684-40AA-A851-121F050CA485}"/>
                  </a:ext>
                </a:extLst>
              </p:cNvPr>
              <p:cNvSpPr/>
              <p:nvPr/>
            </p:nvSpPr>
            <p:spPr>
              <a:xfrm>
                <a:off x="4232564" y="5955925"/>
                <a:ext cx="2514406" cy="583045"/>
              </a:xfrm>
              <a:prstGeom prst="rect">
                <a:avLst/>
              </a:prstGeom>
            </p:spPr>
            <p:txBody>
              <a:bodyPr wrap="none">
                <a:spAutoFit/>
              </a:bodyPr>
              <a:lstStyle/>
              <a:p>
                <a:pPr defTabSz="457200"/>
                <a:r>
                  <a:rPr lang="zh-CN" altLang="en-US" b="1" dirty="0">
                    <a:solidFill>
                      <a:srgbClr val="FF0000"/>
                    </a:solidFill>
                    <a:latin typeface="Tw Cen MT" panose="020B0602020104020603"/>
                    <a:ea typeface="宋体" panose="02010600030101010101" pitchFamily="2" charset="-122"/>
                  </a:rPr>
                  <a:t>将每个样本的 </a:t>
                </a:r>
                <a14:m>
                  <m:oMath xmlns:m="http://schemas.openxmlformats.org/officeDocument/2006/math">
                    <m:f>
                      <m:fPr>
                        <m:ctrlPr>
                          <a:rPr lang="en-US" altLang="zh-CN" b="1" i="1">
                            <a:solidFill>
                              <a:srgbClr val="FF0000"/>
                            </a:solidFill>
                            <a:latin typeface="Cambria Math" panose="02040503050406030204" pitchFamily="18" charset="0"/>
                          </a:rPr>
                        </m:ctrlPr>
                      </m:fPr>
                      <m:num>
                        <m:r>
                          <a:rPr lang="zh-CN" altLang="en-US"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𝑬</m:t>
                        </m:r>
                      </m:num>
                      <m:den>
                        <m:r>
                          <a:rPr lang="zh-CN" altLang="en-US" b="1" i="1">
                            <a:solidFill>
                              <a:srgbClr val="FF0000"/>
                            </a:solidFill>
                            <a:latin typeface="Cambria Math" panose="02040503050406030204" pitchFamily="18" charset="0"/>
                          </a:rPr>
                          <m:t>𝝏</m:t>
                        </m:r>
                        <m:sSubSup>
                          <m:sSubSupPr>
                            <m:ctrlPr>
                              <a:rPr lang="en-US" altLang="zh-CN" b="1" i="1">
                                <a:solidFill>
                                  <a:srgbClr val="FF0000"/>
                                </a:solidFill>
                                <a:latin typeface="Cambria Math" panose="02040503050406030204" pitchFamily="18" charset="0"/>
                              </a:rPr>
                            </m:ctrlPr>
                          </m:sSubSupPr>
                          <m:e>
                            <m:r>
                              <a:rPr lang="en-US" altLang="zh-CN" b="1" i="1">
                                <a:solidFill>
                                  <a:srgbClr val="FF0000"/>
                                </a:solidFill>
                                <a:latin typeface="Cambria Math" panose="02040503050406030204" pitchFamily="18" charset="0"/>
                              </a:rPr>
                              <m:t>𝒘</m:t>
                            </m:r>
                          </m:e>
                          <m:sub>
                            <m:r>
                              <a:rPr lang="en-US" altLang="zh-CN" b="1" i="1">
                                <a:solidFill>
                                  <a:srgbClr val="FF0000"/>
                                </a:solidFill>
                                <a:latin typeface="Cambria Math" panose="02040503050406030204" pitchFamily="18" charset="0"/>
                              </a:rPr>
                              <m:t>𝒊𝒋</m:t>
                            </m:r>
                          </m:sub>
                          <m:sup>
                            <m:r>
                              <a:rPr lang="en-US" altLang="zh-CN" b="1" i="1">
                                <a:solidFill>
                                  <a:srgbClr val="FF0000"/>
                                </a:solidFill>
                                <a:latin typeface="Cambria Math" panose="02040503050406030204" pitchFamily="18" charset="0"/>
                              </a:rPr>
                              <m:t>𝒍</m:t>
                            </m:r>
                          </m:sup>
                        </m:sSubSup>
                      </m:den>
                    </m:f>
                  </m:oMath>
                </a14:m>
                <a:r>
                  <a:rPr lang="zh-CN" altLang="en-US" b="1" dirty="0">
                    <a:solidFill>
                      <a:srgbClr val="FF0000"/>
                    </a:solidFill>
                    <a:latin typeface="Tw Cen MT" panose="020B0602020104020603"/>
                    <a:ea typeface="宋体" panose="02010600030101010101" pitchFamily="2" charset="-122"/>
                  </a:rPr>
                  <a:t> 求和</a:t>
                </a:r>
              </a:p>
            </p:txBody>
          </p:sp>
        </mc:Choice>
        <mc:Fallback xmlns="">
          <p:sp>
            <p:nvSpPr>
              <p:cNvPr id="13" name="矩形 12">
                <a:extLst>
                  <a:ext uri="{FF2B5EF4-FFF2-40B4-BE49-F238E27FC236}">
                    <a16:creationId xmlns:a16="http://schemas.microsoft.com/office/drawing/2014/main" id="{E8A94FB7-1684-40AA-A851-121F050CA485}"/>
                  </a:ext>
                </a:extLst>
              </p:cNvPr>
              <p:cNvSpPr>
                <a:spLocks noRot="1" noChangeAspect="1" noMove="1" noResize="1" noEditPoints="1" noAdjustHandles="1" noChangeArrowheads="1" noChangeShapeType="1" noTextEdit="1"/>
              </p:cNvSpPr>
              <p:nvPr/>
            </p:nvSpPr>
            <p:spPr>
              <a:xfrm>
                <a:off x="4232564" y="5955925"/>
                <a:ext cx="2514406" cy="583045"/>
              </a:xfrm>
              <a:prstGeom prst="rect">
                <a:avLst/>
              </a:prstGeom>
              <a:blipFill>
                <a:blip r:embed="rId6"/>
                <a:stretch>
                  <a:fillRect l="-1937" r="-1695"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9FD2A98-912F-4589-B59D-B35D4C2AFF0D}"/>
                  </a:ext>
                </a:extLst>
              </p:cNvPr>
              <p:cNvSpPr/>
              <p:nvPr/>
            </p:nvSpPr>
            <p:spPr>
              <a:xfrm>
                <a:off x="3547383" y="2753549"/>
                <a:ext cx="1189620" cy="732123"/>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b="1" i="1" smtClean="0">
                              <a:solidFill>
                                <a:prstClr val="black"/>
                              </a:solidFill>
                              <a:latin typeface="Cambria Math" panose="02040503050406030204" pitchFamily="18" charset="0"/>
                            </a:rPr>
                          </m:ctrlPr>
                        </m:fPr>
                        <m:num>
                          <m:r>
                            <a:rPr lang="zh-CN" altLang="en-US" b="1" i="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en-US" altLang="zh-CN" b="1" i="1">
                                  <a:solidFill>
                                    <a:prstClr val="black"/>
                                  </a:solidFill>
                                  <a:latin typeface="Cambria Math" panose="02040503050406030204" pitchFamily="18" charset="0"/>
                                </a:rPr>
                                <m:t>𝑬</m:t>
                              </m:r>
                            </m:e>
                            <m:sub>
                              <m:r>
                                <a:rPr lang="en-US" altLang="zh-CN" b="1" i="1">
                                  <a:solidFill>
                                    <a:prstClr val="black"/>
                                  </a:solidFill>
                                  <a:latin typeface="Cambria Math" panose="02040503050406030204" pitchFamily="18" charset="0"/>
                                </a:rPr>
                                <m:t>𝒌</m:t>
                              </m:r>
                            </m:sub>
                          </m:sSub>
                        </m:num>
                        <m:den>
                          <m:r>
                            <a:rPr lang="zh-CN" altLang="en-US" b="1" i="1">
                              <a:solidFill>
                                <a:prstClr val="black"/>
                              </a:solidFill>
                              <a:latin typeface="Cambria Math" panose="02040503050406030204" pitchFamily="18" charset="0"/>
                            </a:rPr>
                            <m:t>𝝏</m:t>
                          </m:r>
                          <m:sSubSup>
                            <m:sSubSupPr>
                              <m:ctrlPr>
                                <a:rPr lang="en-US" altLang="zh-CN" b="1" i="1">
                                  <a:solidFill>
                                    <a:prstClr val="black"/>
                                  </a:solidFill>
                                  <a:latin typeface="Cambria Math" panose="02040503050406030204" pitchFamily="18" charset="0"/>
                                </a:rPr>
                              </m:ctrlPr>
                            </m:sSubSupPr>
                            <m:e>
                              <m:r>
                                <a:rPr lang="zh-CN" altLang="en-US" b="1" i="1" smtClean="0">
                                  <a:solidFill>
                                    <a:prstClr val="black"/>
                                  </a:solidFill>
                                  <a:latin typeface="Cambria Math" panose="02040503050406030204" pitchFamily="18" charset="0"/>
                                </a:rPr>
                                <m:t>𝜽</m:t>
                              </m:r>
                            </m:e>
                            <m:sub>
                              <m:r>
                                <a:rPr lang="en-US" altLang="zh-CN" b="1" i="1" smtClean="0">
                                  <a:solidFill>
                                    <a:prstClr val="black"/>
                                  </a:solidFill>
                                  <a:latin typeface="Cambria Math" panose="02040503050406030204" pitchFamily="18" charset="0"/>
                                </a:rPr>
                                <m:t>𝒋</m:t>
                              </m:r>
                            </m:sub>
                            <m:sup>
                              <m:r>
                                <a:rPr lang="en-US" altLang="zh-CN" b="1" i="1" smtClean="0">
                                  <a:solidFill>
                                    <a:prstClr val="black"/>
                                  </a:solidFill>
                                  <a:latin typeface="Cambria Math" panose="02040503050406030204" pitchFamily="18" charset="0"/>
                                </a:rPr>
                                <m:t>𝑳</m:t>
                              </m:r>
                            </m:sup>
                          </m:sSubSup>
                        </m:den>
                      </m:f>
                      <m:r>
                        <a:rPr lang="en-US" altLang="zh-CN" b="1" i="1">
                          <a:solidFill>
                            <a:prstClr val="black"/>
                          </a:solidFill>
                          <a:latin typeface="Cambria Math" panose="02040503050406030204" pitchFamily="18" charset="0"/>
                        </a:rPr>
                        <m:t>=</m:t>
                      </m:r>
                      <m:sSubSup>
                        <m:sSubSupPr>
                          <m:ctrlPr>
                            <a:rPr lang="en-US" altLang="zh-CN" b="1" i="1">
                              <a:solidFill>
                                <a:prstClr val="black"/>
                              </a:solidFill>
                              <a:latin typeface="Cambria Math" panose="02040503050406030204" pitchFamily="18" charset="0"/>
                            </a:rPr>
                          </m:ctrlPr>
                        </m:sSubSupPr>
                        <m:e>
                          <m:r>
                            <a:rPr lang="zh-CN" altLang="en-US" b="1" i="1">
                              <a:solidFill>
                                <a:prstClr val="black"/>
                              </a:solidFill>
                              <a:latin typeface="Cambria Math" panose="02040503050406030204" pitchFamily="18" charset="0"/>
                            </a:rPr>
                            <m:t>𝜹</m:t>
                          </m:r>
                        </m:e>
                        <m:sub>
                          <m:r>
                            <a:rPr lang="en-US" altLang="zh-CN" b="1" i="1">
                              <a:solidFill>
                                <a:prstClr val="black"/>
                              </a:solidFill>
                              <a:latin typeface="Cambria Math" panose="02040503050406030204" pitchFamily="18" charset="0"/>
                            </a:rPr>
                            <m:t>𝒋</m:t>
                          </m:r>
                        </m:sub>
                        <m:sup>
                          <m:r>
                            <a:rPr lang="en-US" altLang="zh-CN" b="1" i="1">
                              <a:solidFill>
                                <a:prstClr val="black"/>
                              </a:solidFill>
                              <a:latin typeface="Cambria Math" panose="02040503050406030204" pitchFamily="18" charset="0"/>
                            </a:rPr>
                            <m:t>𝑳</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4" name="矩形 13">
                <a:extLst>
                  <a:ext uri="{FF2B5EF4-FFF2-40B4-BE49-F238E27FC236}">
                    <a16:creationId xmlns:a16="http://schemas.microsoft.com/office/drawing/2014/main" id="{D9FD2A98-912F-4589-B59D-B35D4C2AFF0D}"/>
                  </a:ext>
                </a:extLst>
              </p:cNvPr>
              <p:cNvSpPr>
                <a:spLocks noRot="1" noChangeAspect="1" noMove="1" noResize="1" noEditPoints="1" noAdjustHandles="1" noChangeArrowheads="1" noChangeShapeType="1" noTextEdit="1"/>
              </p:cNvSpPr>
              <p:nvPr/>
            </p:nvSpPr>
            <p:spPr>
              <a:xfrm>
                <a:off x="3547383" y="2753549"/>
                <a:ext cx="1189620" cy="73212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823F9E1-AE1F-4093-BB70-FF98B14778B7}"/>
                  </a:ext>
                </a:extLst>
              </p:cNvPr>
              <p:cNvSpPr/>
              <p:nvPr/>
            </p:nvSpPr>
            <p:spPr>
              <a:xfrm>
                <a:off x="3030632" y="3749354"/>
                <a:ext cx="1117485" cy="739561"/>
              </a:xfrm>
              <a:prstGeom prst="rect">
                <a:avLst/>
              </a:prstGeom>
            </p:spPr>
            <p:txBody>
              <a:bodyPr wrap="none">
                <a:spAutoFit/>
              </a:bodyPr>
              <a:lstStyle/>
              <a:p>
                <a:pPr defTabSz="457200"/>
                <a14:m>
                  <m:oMathPara xmlns:m="http://schemas.openxmlformats.org/officeDocument/2006/math">
                    <m:oMathParaPr>
                      <m:jc m:val="centerGroup"/>
                    </m:oMathParaPr>
                    <m:oMath xmlns:m="http://schemas.openxmlformats.org/officeDocument/2006/math">
                      <m:f>
                        <m:fPr>
                          <m:ctrlPr>
                            <a:rPr lang="en-US" altLang="zh-CN" b="1" i="1" smtClean="0">
                              <a:solidFill>
                                <a:srgbClr val="7030A0"/>
                              </a:solidFill>
                              <a:latin typeface="Cambria Math" panose="02040503050406030204" pitchFamily="18" charset="0"/>
                            </a:rPr>
                          </m:ctrlPr>
                        </m:fPr>
                        <m:num>
                          <m:r>
                            <a:rPr lang="zh-CN" altLang="en-US" b="1" i="1">
                              <a:solidFill>
                                <a:srgbClr val="7030A0"/>
                              </a:solidFill>
                              <a:latin typeface="Cambria Math" panose="02040503050406030204" pitchFamily="18" charset="0"/>
                            </a:rPr>
                            <m:t>𝝏</m:t>
                          </m:r>
                          <m:r>
                            <a:rPr lang="en-US" altLang="zh-CN" b="1" i="1">
                              <a:solidFill>
                                <a:srgbClr val="7030A0"/>
                              </a:solidFill>
                              <a:latin typeface="Cambria Math" panose="02040503050406030204" pitchFamily="18" charset="0"/>
                            </a:rPr>
                            <m:t>𝑬</m:t>
                          </m:r>
                        </m:num>
                        <m:den>
                          <m:r>
                            <a:rPr lang="zh-CN" altLang="en-US" b="1" i="1">
                              <a:solidFill>
                                <a:srgbClr val="7030A0"/>
                              </a:solidFill>
                              <a:latin typeface="Cambria Math" panose="02040503050406030204" pitchFamily="18" charset="0"/>
                            </a:rPr>
                            <m:t>𝝏</m:t>
                          </m:r>
                          <m:sSubSup>
                            <m:sSubSupPr>
                              <m:ctrlPr>
                                <a:rPr lang="en-US" altLang="zh-CN" b="1" i="1">
                                  <a:solidFill>
                                    <a:srgbClr val="7030A0"/>
                                  </a:solidFill>
                                  <a:latin typeface="Cambria Math" panose="02040503050406030204" pitchFamily="18" charset="0"/>
                                </a:rPr>
                              </m:ctrlPr>
                            </m:sSubSupPr>
                            <m:e>
                              <m:r>
                                <a:rPr lang="zh-CN" altLang="en-US" b="1" i="1" smtClean="0">
                                  <a:solidFill>
                                    <a:srgbClr val="7030A0"/>
                                  </a:solidFill>
                                  <a:latin typeface="Cambria Math" panose="02040503050406030204" pitchFamily="18" charset="0"/>
                                </a:rPr>
                                <m:t>𝜽</m:t>
                              </m:r>
                            </m:e>
                            <m:sub>
                              <m:r>
                                <a:rPr lang="en-US" altLang="zh-CN" b="1" i="1" smtClean="0">
                                  <a:solidFill>
                                    <a:srgbClr val="7030A0"/>
                                  </a:solidFill>
                                  <a:latin typeface="Cambria Math" panose="02040503050406030204" pitchFamily="18" charset="0"/>
                                </a:rPr>
                                <m:t>𝒋</m:t>
                              </m:r>
                            </m:sub>
                            <m:sup>
                              <m:r>
                                <a:rPr lang="en-US" altLang="zh-CN" b="1" i="1" smtClean="0">
                                  <a:solidFill>
                                    <a:srgbClr val="7030A0"/>
                                  </a:solidFill>
                                  <a:latin typeface="Cambria Math" panose="02040503050406030204" pitchFamily="18" charset="0"/>
                                </a:rPr>
                                <m:t>𝒍</m:t>
                              </m:r>
                            </m:sup>
                          </m:sSubSup>
                        </m:den>
                      </m:f>
                      <m:r>
                        <a:rPr lang="en-US" altLang="zh-CN" b="1" i="1">
                          <a:solidFill>
                            <a:srgbClr val="7030A0"/>
                          </a:solidFill>
                          <a:latin typeface="Cambria Math" panose="02040503050406030204" pitchFamily="18" charset="0"/>
                        </a:rPr>
                        <m:t>=</m:t>
                      </m:r>
                      <m:sSubSup>
                        <m:sSubSupPr>
                          <m:ctrlPr>
                            <a:rPr lang="en-US" altLang="zh-CN" b="1" i="1">
                              <a:solidFill>
                                <a:srgbClr val="7030A0"/>
                              </a:solidFill>
                              <a:latin typeface="Cambria Math" panose="02040503050406030204" pitchFamily="18" charset="0"/>
                            </a:rPr>
                          </m:ctrlPr>
                        </m:sSubSupPr>
                        <m:e>
                          <m:r>
                            <a:rPr lang="zh-CN" altLang="en-US" b="1" i="1">
                              <a:solidFill>
                                <a:srgbClr val="7030A0"/>
                              </a:solidFill>
                              <a:latin typeface="Cambria Math" panose="02040503050406030204" pitchFamily="18" charset="0"/>
                            </a:rPr>
                            <m:t>𝜹</m:t>
                          </m:r>
                        </m:e>
                        <m:sub>
                          <m:r>
                            <a:rPr lang="en-US" altLang="zh-CN" b="1" i="1">
                              <a:solidFill>
                                <a:srgbClr val="7030A0"/>
                              </a:solidFill>
                              <a:latin typeface="Cambria Math" panose="02040503050406030204" pitchFamily="18" charset="0"/>
                            </a:rPr>
                            <m:t>𝒋</m:t>
                          </m:r>
                        </m:sub>
                        <m:sup>
                          <m:r>
                            <a:rPr lang="en-US" altLang="zh-CN" b="1" i="1">
                              <a:solidFill>
                                <a:srgbClr val="7030A0"/>
                              </a:solidFill>
                              <a:latin typeface="Cambria Math" panose="02040503050406030204" pitchFamily="18" charset="0"/>
                            </a:rPr>
                            <m:t>𝒍</m:t>
                          </m:r>
                        </m:sup>
                      </m:sSubSup>
                    </m:oMath>
                  </m:oMathPara>
                </a14:m>
                <a:endParaRPr lang="zh-CN" altLang="en-US" b="1" dirty="0">
                  <a:solidFill>
                    <a:prstClr val="black"/>
                  </a:solidFill>
                  <a:latin typeface="Tw Cen MT" panose="020B0602020104020603"/>
                  <a:ea typeface="宋体" panose="02010600030101010101" pitchFamily="2" charset="-122"/>
                </a:endParaRPr>
              </a:p>
            </p:txBody>
          </p:sp>
        </mc:Choice>
        <mc:Fallback xmlns="">
          <p:sp>
            <p:nvSpPr>
              <p:cNvPr id="16" name="矩形 15">
                <a:extLst>
                  <a:ext uri="{FF2B5EF4-FFF2-40B4-BE49-F238E27FC236}">
                    <a16:creationId xmlns:a16="http://schemas.microsoft.com/office/drawing/2014/main" id="{1823F9E1-AE1F-4093-BB70-FF98B14778B7}"/>
                  </a:ext>
                </a:extLst>
              </p:cNvPr>
              <p:cNvSpPr>
                <a:spLocks noRot="1" noChangeAspect="1" noMove="1" noResize="1" noEditPoints="1" noAdjustHandles="1" noChangeArrowheads="1" noChangeShapeType="1" noTextEdit="1"/>
              </p:cNvSpPr>
              <p:nvPr/>
            </p:nvSpPr>
            <p:spPr>
              <a:xfrm>
                <a:off x="3030632" y="3749354"/>
                <a:ext cx="1117485" cy="739561"/>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749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第一代神经网络（</a:t>
            </a:r>
            <a:r>
              <a:rPr lang="en-US" altLang="zh-CN" b="1" dirty="0">
                <a:latin typeface="黑体" panose="02010609060101010101" pitchFamily="49" charset="-122"/>
                <a:ea typeface="黑体" panose="02010609060101010101" pitchFamily="49" charset="-122"/>
              </a:rPr>
              <a:t>1958~1969</a:t>
            </a:r>
            <a:r>
              <a:rPr lang="zh-CN" altLang="en-US" b="1" dirty="0">
                <a:latin typeface="黑体" panose="02010609060101010101" pitchFamily="49" charset="-122"/>
                <a:ea typeface="黑体" panose="02010609060101010101" pitchFamily="49" charset="-122"/>
              </a:rPr>
              <a:t>）</a:t>
            </a:r>
          </a:p>
        </p:txBody>
      </p:sp>
      <p:sp>
        <p:nvSpPr>
          <p:cNvPr id="6" name="内容占位符 2">
            <a:extLst>
              <a:ext uri="{FF2B5EF4-FFF2-40B4-BE49-F238E27FC236}">
                <a16:creationId xmlns:a16="http://schemas.microsoft.com/office/drawing/2014/main" id="{76A376E6-B599-4126-86DB-39D02119CAC3}"/>
              </a:ext>
            </a:extLst>
          </p:cNvPr>
          <p:cNvSpPr txBox="1">
            <a:spLocks/>
          </p:cNvSpPr>
          <p:nvPr/>
        </p:nvSpPr>
        <p:spPr>
          <a:xfrm>
            <a:off x="768498" y="1017025"/>
            <a:ext cx="10655003" cy="505510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最早的神经网络的思想起源于</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1943</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年的</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MCP</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人工神经元模型，当时是希望能够用计算机来模拟人的神经元反应的过程，该模型将神经元简化为三个过程：输入信号线性加权，求和，非线性激活（阈值法）</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2560021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1EB44-0122-46CE-BF7E-4D462FE7C037}"/>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例子</a:t>
            </a:r>
          </a:p>
        </p:txBody>
      </p:sp>
      <p:pic>
        <p:nvPicPr>
          <p:cNvPr id="25602" name="Picture 2" descr="neural_network (7)">
            <a:extLst>
              <a:ext uri="{FF2B5EF4-FFF2-40B4-BE49-F238E27FC236}">
                <a16:creationId xmlns:a16="http://schemas.microsoft.com/office/drawing/2014/main" id="{7965A383-E7E9-491E-A8E5-DAEB61953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32" y="1733232"/>
            <a:ext cx="4152900" cy="353377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neural_network (9)">
            <a:extLst>
              <a:ext uri="{FF2B5EF4-FFF2-40B4-BE49-F238E27FC236}">
                <a16:creationId xmlns:a16="http://schemas.microsoft.com/office/drawing/2014/main" id="{55732BC6-BC9F-4DA8-ABE5-3FEF0E4C2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9790" y="1662112"/>
            <a:ext cx="41529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箭头: 右 2">
            <a:extLst>
              <a:ext uri="{FF2B5EF4-FFF2-40B4-BE49-F238E27FC236}">
                <a16:creationId xmlns:a16="http://schemas.microsoft.com/office/drawing/2014/main" id="{06EE05AD-20C7-40FB-B57D-F61FD6626C04}"/>
              </a:ext>
            </a:extLst>
          </p:cNvPr>
          <p:cNvSpPr/>
          <p:nvPr/>
        </p:nvSpPr>
        <p:spPr>
          <a:xfrm>
            <a:off x="5557520" y="3078480"/>
            <a:ext cx="1513840" cy="989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75A4DD7-5D0B-4791-B8A8-6F88D4175C67}"/>
              </a:ext>
            </a:extLst>
          </p:cNvPr>
          <p:cNvSpPr txBox="1"/>
          <p:nvPr/>
        </p:nvSpPr>
        <p:spPr>
          <a:xfrm>
            <a:off x="5178465" y="2668426"/>
            <a:ext cx="2031325" cy="369332"/>
          </a:xfrm>
          <a:prstGeom prst="rect">
            <a:avLst/>
          </a:prstGeom>
          <a:noFill/>
        </p:spPr>
        <p:txBody>
          <a:bodyPr wrap="none" rtlCol="0">
            <a:spAutoFit/>
          </a:bodyPr>
          <a:lstStyle/>
          <a:p>
            <a:r>
              <a:rPr lang="zh-CN" altLang="en-US" dirty="0"/>
              <a:t>初始化和训练数据</a:t>
            </a:r>
          </a:p>
        </p:txBody>
      </p:sp>
    </p:spTree>
    <p:extLst>
      <p:ext uri="{BB962C8B-B14F-4D97-AF65-F5344CB8AC3E}">
        <p14:creationId xmlns:p14="http://schemas.microsoft.com/office/powerpoint/2010/main" val="3702021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1EB44-0122-46CE-BF7E-4D462FE7C037}"/>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例子</a:t>
            </a:r>
          </a:p>
        </p:txBody>
      </p:sp>
      <p:pic>
        <p:nvPicPr>
          <p:cNvPr id="25604" name="Picture 4" descr="neural_network (9)">
            <a:extLst>
              <a:ext uri="{FF2B5EF4-FFF2-40B4-BE49-F238E27FC236}">
                <a16:creationId xmlns:a16="http://schemas.microsoft.com/office/drawing/2014/main" id="{55732BC6-BC9F-4DA8-ABE5-3FEF0E4C2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32" y="1086204"/>
            <a:ext cx="4152900" cy="3533775"/>
          </a:xfrm>
          <a:prstGeom prst="rect">
            <a:avLst/>
          </a:prstGeom>
          <a:noFill/>
          <a:extLst>
            <a:ext uri="{909E8E84-426E-40DD-AFC4-6F175D3DCCD1}">
              <a14:hiddenFill xmlns:a14="http://schemas.microsoft.com/office/drawing/2010/main">
                <a:solidFill>
                  <a:srgbClr val="FFFFFF"/>
                </a:solidFill>
              </a14:hiddenFill>
            </a:ext>
          </a:extLst>
        </p:spPr>
      </p:pic>
      <p:pic>
        <p:nvPicPr>
          <p:cNvPr id="26627" name="Picture 3" descr="net_{h1} = 0.15 * 0.05 + 0.2 * 0.1 + 0.35 * 1 = 0.3775">
            <a:extLst>
              <a:ext uri="{FF2B5EF4-FFF2-40B4-BE49-F238E27FC236}">
                <a16:creationId xmlns:a16="http://schemas.microsoft.com/office/drawing/2014/main" id="{CC4DAF9A-80AD-4F52-9018-0BF75AE90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540" y="1350386"/>
            <a:ext cx="5187148" cy="252668"/>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net_{h1} = w_1 * i_1 + w_2 * i_2 + b_1 * 1">
            <a:extLst>
              <a:ext uri="{FF2B5EF4-FFF2-40B4-BE49-F238E27FC236}">
                <a16:creationId xmlns:a16="http://schemas.microsoft.com/office/drawing/2014/main" id="{B91E883C-0D57-4162-968D-913EDAB44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6845" y="716873"/>
            <a:ext cx="4943475" cy="349981"/>
          </a:xfrm>
          <a:prstGeom prst="rect">
            <a:avLst/>
          </a:prstGeom>
          <a:noFill/>
          <a:extLst>
            <a:ext uri="{909E8E84-426E-40DD-AFC4-6F175D3DCCD1}">
              <a14:hiddenFill xmlns:a14="http://schemas.microsoft.com/office/drawing/2010/main">
                <a:solidFill>
                  <a:srgbClr val="FFFFFF"/>
                </a:solidFill>
              </a14:hiddenFill>
            </a:ext>
          </a:extLst>
        </p:spPr>
      </p:pic>
      <p:pic>
        <p:nvPicPr>
          <p:cNvPr id="26629" name="Picture 5" descr="out_{h1} = \frac{1}{1+e^{-net_{h1}}} = \frac{1}{1+e^{-0.3775}} = 0.593269992">
            <a:extLst>
              <a:ext uri="{FF2B5EF4-FFF2-40B4-BE49-F238E27FC236}">
                <a16:creationId xmlns:a16="http://schemas.microsoft.com/office/drawing/2014/main" id="{C66FE0EC-D31D-4E38-9426-CA863ABC0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6669" y="1979553"/>
            <a:ext cx="4883826" cy="349981"/>
          </a:xfrm>
          <a:prstGeom prst="rect">
            <a:avLst/>
          </a:prstGeom>
          <a:noFill/>
          <a:extLst>
            <a:ext uri="{909E8E84-426E-40DD-AFC4-6F175D3DCCD1}">
              <a14:hiddenFill xmlns:a14="http://schemas.microsoft.com/office/drawing/2010/main">
                <a:solidFill>
                  <a:srgbClr val="FFFFFF"/>
                </a:solidFill>
              </a14:hiddenFill>
            </a:ext>
          </a:extLst>
        </p:spPr>
      </p:pic>
      <p:pic>
        <p:nvPicPr>
          <p:cNvPr id="26631" name="Picture 7" descr="out_{h2} = 0.596884378">
            <a:extLst>
              <a:ext uri="{FF2B5EF4-FFF2-40B4-BE49-F238E27FC236}">
                <a16:creationId xmlns:a16="http://schemas.microsoft.com/office/drawing/2014/main" id="{834A94F3-D718-4FE9-91BC-3A7E1AA72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6669" y="2638805"/>
            <a:ext cx="2715425" cy="303824"/>
          </a:xfrm>
          <a:prstGeom prst="rect">
            <a:avLst/>
          </a:prstGeom>
          <a:noFill/>
          <a:extLst>
            <a:ext uri="{909E8E84-426E-40DD-AFC4-6F175D3DCCD1}">
              <a14:hiddenFill xmlns:a14="http://schemas.microsoft.com/office/drawing/2010/main">
                <a:solidFill>
                  <a:srgbClr val="FFFFFF"/>
                </a:solidFill>
              </a14:hiddenFill>
            </a:ext>
          </a:extLst>
        </p:spPr>
      </p:pic>
      <p:pic>
        <p:nvPicPr>
          <p:cNvPr id="26633" name="Picture 9" descr="net_{o1} = w_5 * out_{h1} + w_6 * out_{h2} + b_2 * 1">
            <a:extLst>
              <a:ext uri="{FF2B5EF4-FFF2-40B4-BE49-F238E27FC236}">
                <a16:creationId xmlns:a16="http://schemas.microsoft.com/office/drawing/2014/main" id="{17C937C7-3A06-4719-AE0C-5F70BDD0C7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6845" y="3855484"/>
            <a:ext cx="5202986" cy="303824"/>
          </a:xfrm>
          <a:prstGeom prst="rect">
            <a:avLst/>
          </a:prstGeom>
          <a:noFill/>
          <a:extLst>
            <a:ext uri="{909E8E84-426E-40DD-AFC4-6F175D3DCCD1}">
              <a14:hiddenFill xmlns:a14="http://schemas.microsoft.com/office/drawing/2010/main">
                <a:solidFill>
                  <a:srgbClr val="FFFFFF"/>
                </a:solidFill>
              </a14:hiddenFill>
            </a:ext>
          </a:extLst>
        </p:spPr>
      </p:pic>
      <p:pic>
        <p:nvPicPr>
          <p:cNvPr id="26635" name="Picture 11" descr="net_{o1} = 0.4 * 0.593269992 + 0.45 * 0.596884378 + 0.6 * 1 = 1.105905967">
            <a:extLst>
              <a:ext uri="{FF2B5EF4-FFF2-40B4-BE49-F238E27FC236}">
                <a16:creationId xmlns:a16="http://schemas.microsoft.com/office/drawing/2014/main" id="{F00FA851-BBDF-48DF-BA30-54C837E894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1284" y="4602487"/>
            <a:ext cx="6432868" cy="303824"/>
          </a:xfrm>
          <a:prstGeom prst="rect">
            <a:avLst/>
          </a:prstGeom>
          <a:noFill/>
          <a:extLst>
            <a:ext uri="{909E8E84-426E-40DD-AFC4-6F175D3DCCD1}">
              <a14:hiddenFill xmlns:a14="http://schemas.microsoft.com/office/drawing/2010/main">
                <a:solidFill>
                  <a:srgbClr val="FFFFFF"/>
                </a:solidFill>
              </a14:hiddenFill>
            </a:ext>
          </a:extLst>
        </p:spPr>
      </p:pic>
      <p:pic>
        <p:nvPicPr>
          <p:cNvPr id="26637" name="Picture 13" descr="out_{o1} = \frac{1}{1+e^{-net_{o1}}} = \frac{1}{1+e^{-1.105905967}} = 0.75136507">
            <a:extLst>
              <a:ext uri="{FF2B5EF4-FFF2-40B4-BE49-F238E27FC236}">
                <a16:creationId xmlns:a16="http://schemas.microsoft.com/office/drawing/2014/main" id="{8AC674F6-6B1D-4FEF-9295-CE4C86EFFB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1405" y="5281514"/>
            <a:ext cx="6592626" cy="428623"/>
          </a:xfrm>
          <a:prstGeom prst="rect">
            <a:avLst/>
          </a:prstGeom>
          <a:noFill/>
          <a:extLst>
            <a:ext uri="{909E8E84-426E-40DD-AFC4-6F175D3DCCD1}">
              <a14:hiddenFill xmlns:a14="http://schemas.microsoft.com/office/drawing/2010/main">
                <a:solidFill>
                  <a:srgbClr val="FFFFFF"/>
                </a:solidFill>
              </a14:hiddenFill>
            </a:ext>
          </a:extLst>
        </p:spPr>
      </p:pic>
      <p:pic>
        <p:nvPicPr>
          <p:cNvPr id="26639" name="Picture 15" descr="out_{o2} = 0.772928465">
            <a:extLst>
              <a:ext uri="{FF2B5EF4-FFF2-40B4-BE49-F238E27FC236}">
                <a16:creationId xmlns:a16="http://schemas.microsoft.com/office/drawing/2014/main" id="{8E070AB2-920E-4C6F-85F3-47001D16E9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8232" y="6073721"/>
            <a:ext cx="2689471" cy="30303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a:extLst>
              <a:ext uri="{FF2B5EF4-FFF2-40B4-BE49-F238E27FC236}">
                <a16:creationId xmlns:a16="http://schemas.microsoft.com/office/drawing/2014/main" id="{D91F1317-73CD-4756-9EF3-F088213C94A0}"/>
              </a:ext>
            </a:extLst>
          </p:cNvPr>
          <p:cNvCxnSpPr>
            <a:cxnSpLocks/>
          </p:cNvCxnSpPr>
          <p:nvPr/>
        </p:nvCxnSpPr>
        <p:spPr>
          <a:xfrm flipV="1">
            <a:off x="4819071" y="3357789"/>
            <a:ext cx="6753169" cy="6800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2FB6F73-B418-4DDB-B5AE-987C28DEC577}"/>
              </a:ext>
            </a:extLst>
          </p:cNvPr>
          <p:cNvSpPr txBox="1"/>
          <p:nvPr/>
        </p:nvSpPr>
        <p:spPr>
          <a:xfrm>
            <a:off x="4838232" y="254430"/>
            <a:ext cx="1585690" cy="369332"/>
          </a:xfrm>
          <a:prstGeom prst="rect">
            <a:avLst/>
          </a:prstGeom>
          <a:noFill/>
        </p:spPr>
        <p:txBody>
          <a:bodyPr wrap="none" rtlCol="0">
            <a:spAutoFit/>
          </a:bodyPr>
          <a:lstStyle/>
          <a:p>
            <a:r>
              <a:rPr lang="zh-CN" altLang="en-US" dirty="0"/>
              <a:t>求隐层</a:t>
            </a:r>
            <a:r>
              <a:rPr lang="en-US" altLang="zh-CN" dirty="0"/>
              <a:t>h1</a:t>
            </a:r>
            <a:r>
              <a:rPr lang="zh-CN" altLang="en-US" dirty="0"/>
              <a:t>和</a:t>
            </a:r>
            <a:r>
              <a:rPr lang="en-US" altLang="zh-CN" dirty="0"/>
              <a:t>h2</a:t>
            </a:r>
            <a:endParaRPr lang="zh-CN" altLang="en-US" dirty="0"/>
          </a:p>
        </p:txBody>
      </p:sp>
      <p:sp>
        <p:nvSpPr>
          <p:cNvPr id="19" name="文本框 18">
            <a:extLst>
              <a:ext uri="{FF2B5EF4-FFF2-40B4-BE49-F238E27FC236}">
                <a16:creationId xmlns:a16="http://schemas.microsoft.com/office/drawing/2014/main" id="{3E6D4390-8F05-4D38-9E25-09D77AE6A20E}"/>
              </a:ext>
            </a:extLst>
          </p:cNvPr>
          <p:cNvSpPr txBox="1"/>
          <p:nvPr/>
        </p:nvSpPr>
        <p:spPr>
          <a:xfrm>
            <a:off x="4807858" y="3486152"/>
            <a:ext cx="1816523" cy="369332"/>
          </a:xfrm>
          <a:prstGeom prst="rect">
            <a:avLst/>
          </a:prstGeom>
          <a:noFill/>
        </p:spPr>
        <p:txBody>
          <a:bodyPr wrap="none" rtlCol="0">
            <a:spAutoFit/>
          </a:bodyPr>
          <a:lstStyle/>
          <a:p>
            <a:r>
              <a:rPr lang="zh-CN" altLang="en-US" dirty="0"/>
              <a:t>求输出层</a:t>
            </a:r>
            <a:r>
              <a:rPr lang="en-US" altLang="zh-CN" dirty="0"/>
              <a:t>o1</a:t>
            </a:r>
            <a:r>
              <a:rPr lang="zh-CN" altLang="en-US" dirty="0"/>
              <a:t>和</a:t>
            </a:r>
            <a:r>
              <a:rPr lang="en-US" altLang="zh-CN" dirty="0"/>
              <a:t>o2</a:t>
            </a:r>
            <a:endParaRPr lang="zh-CN" altLang="en-US" dirty="0"/>
          </a:p>
        </p:txBody>
      </p:sp>
      <p:sp>
        <p:nvSpPr>
          <p:cNvPr id="3" name="文本框 2">
            <a:extLst>
              <a:ext uri="{FF2B5EF4-FFF2-40B4-BE49-F238E27FC236}">
                <a16:creationId xmlns:a16="http://schemas.microsoft.com/office/drawing/2014/main" id="{9240C97B-0B51-42DF-866B-A13858454F0F}"/>
              </a:ext>
            </a:extLst>
          </p:cNvPr>
          <p:cNvSpPr txBox="1"/>
          <p:nvPr/>
        </p:nvSpPr>
        <p:spPr>
          <a:xfrm>
            <a:off x="2133617" y="1066854"/>
            <a:ext cx="827471" cy="369332"/>
          </a:xfrm>
          <a:prstGeom prst="rect">
            <a:avLst/>
          </a:prstGeom>
          <a:noFill/>
        </p:spPr>
        <p:txBody>
          <a:bodyPr wrap="none" rtlCol="0">
            <a:spAutoFit/>
          </a:bodyPr>
          <a:lstStyle/>
          <a:p>
            <a:r>
              <a:rPr lang="en-US" altLang="zh-CN" dirty="0"/>
              <a:t>0.5932</a:t>
            </a:r>
            <a:endParaRPr lang="zh-CN" altLang="en-US" dirty="0"/>
          </a:p>
        </p:txBody>
      </p:sp>
      <p:sp>
        <p:nvSpPr>
          <p:cNvPr id="4" name="文本框 3">
            <a:extLst>
              <a:ext uri="{FF2B5EF4-FFF2-40B4-BE49-F238E27FC236}">
                <a16:creationId xmlns:a16="http://schemas.microsoft.com/office/drawing/2014/main" id="{FCAC68C8-7333-40E5-9BCD-FADC8436C20F}"/>
              </a:ext>
            </a:extLst>
          </p:cNvPr>
          <p:cNvSpPr txBox="1"/>
          <p:nvPr/>
        </p:nvSpPr>
        <p:spPr>
          <a:xfrm>
            <a:off x="2296160" y="3230880"/>
            <a:ext cx="827471" cy="369332"/>
          </a:xfrm>
          <a:prstGeom prst="rect">
            <a:avLst/>
          </a:prstGeom>
          <a:noFill/>
        </p:spPr>
        <p:txBody>
          <a:bodyPr wrap="none" rtlCol="0">
            <a:spAutoFit/>
          </a:bodyPr>
          <a:lstStyle/>
          <a:p>
            <a:r>
              <a:rPr lang="en-US" altLang="zh-CN" dirty="0"/>
              <a:t>0.5968</a:t>
            </a:r>
            <a:endParaRPr lang="zh-CN" altLang="en-US" dirty="0"/>
          </a:p>
        </p:txBody>
      </p:sp>
      <p:sp>
        <p:nvSpPr>
          <p:cNvPr id="5" name="文本框 4">
            <a:extLst>
              <a:ext uri="{FF2B5EF4-FFF2-40B4-BE49-F238E27FC236}">
                <a16:creationId xmlns:a16="http://schemas.microsoft.com/office/drawing/2014/main" id="{BF2D6535-AA57-4ED4-8641-302547C3ABCB}"/>
              </a:ext>
            </a:extLst>
          </p:cNvPr>
          <p:cNvSpPr txBox="1"/>
          <p:nvPr/>
        </p:nvSpPr>
        <p:spPr>
          <a:xfrm>
            <a:off x="4074160" y="1086204"/>
            <a:ext cx="827471" cy="369332"/>
          </a:xfrm>
          <a:prstGeom prst="rect">
            <a:avLst/>
          </a:prstGeom>
          <a:noFill/>
        </p:spPr>
        <p:txBody>
          <a:bodyPr wrap="none" rtlCol="0">
            <a:spAutoFit/>
          </a:bodyPr>
          <a:lstStyle/>
          <a:p>
            <a:r>
              <a:rPr lang="en-US" altLang="zh-CN" dirty="0"/>
              <a:t>0.7513</a:t>
            </a:r>
            <a:endParaRPr lang="zh-CN" altLang="en-US" dirty="0"/>
          </a:p>
        </p:txBody>
      </p:sp>
      <p:sp>
        <p:nvSpPr>
          <p:cNvPr id="7" name="文本框 6">
            <a:extLst>
              <a:ext uri="{FF2B5EF4-FFF2-40B4-BE49-F238E27FC236}">
                <a16:creationId xmlns:a16="http://schemas.microsoft.com/office/drawing/2014/main" id="{0C227CB7-B14A-4A9D-A3C2-A29E201149AB}"/>
              </a:ext>
            </a:extLst>
          </p:cNvPr>
          <p:cNvSpPr txBox="1"/>
          <p:nvPr/>
        </p:nvSpPr>
        <p:spPr>
          <a:xfrm>
            <a:off x="3744530" y="3207127"/>
            <a:ext cx="827471" cy="369332"/>
          </a:xfrm>
          <a:prstGeom prst="rect">
            <a:avLst/>
          </a:prstGeom>
          <a:noFill/>
        </p:spPr>
        <p:txBody>
          <a:bodyPr wrap="none" rtlCol="0">
            <a:spAutoFit/>
          </a:bodyPr>
          <a:lstStyle/>
          <a:p>
            <a:r>
              <a:rPr lang="en-US" altLang="zh-CN" dirty="0"/>
              <a:t>0.7729</a:t>
            </a:r>
            <a:endParaRPr lang="zh-CN" altLang="en-US" dirty="0"/>
          </a:p>
        </p:txBody>
      </p:sp>
    </p:spTree>
    <p:extLst>
      <p:ext uri="{BB962C8B-B14F-4D97-AF65-F5344CB8AC3E}">
        <p14:creationId xmlns:p14="http://schemas.microsoft.com/office/powerpoint/2010/main" val="1823082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1EB44-0122-46CE-BF7E-4D462FE7C037}"/>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例子</a:t>
            </a:r>
          </a:p>
        </p:txBody>
      </p:sp>
      <p:pic>
        <p:nvPicPr>
          <p:cNvPr id="25604" name="Picture 4" descr="neural_network (9)">
            <a:extLst>
              <a:ext uri="{FF2B5EF4-FFF2-40B4-BE49-F238E27FC236}">
                <a16:creationId xmlns:a16="http://schemas.microsoft.com/office/drawing/2014/main" id="{55732BC6-BC9F-4DA8-ABE5-3FEF0E4C2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32" y="1086204"/>
            <a:ext cx="4152900" cy="35337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4CBE35C-CCE7-42C9-AFD0-2C91FDF22D47}"/>
              </a:ext>
            </a:extLst>
          </p:cNvPr>
          <p:cNvSpPr txBox="1"/>
          <p:nvPr/>
        </p:nvSpPr>
        <p:spPr>
          <a:xfrm>
            <a:off x="5303520" y="741680"/>
            <a:ext cx="5835059" cy="369332"/>
          </a:xfrm>
          <a:prstGeom prst="rect">
            <a:avLst/>
          </a:prstGeom>
          <a:noFill/>
        </p:spPr>
        <p:txBody>
          <a:bodyPr wrap="none" rtlCol="0">
            <a:spAutoFit/>
          </a:bodyPr>
          <a:lstStyle/>
          <a:p>
            <a:r>
              <a:rPr lang="zh-CN" altLang="en-US" dirty="0"/>
              <a:t>反向传播</a:t>
            </a:r>
            <a:r>
              <a:rPr lang="en-US" altLang="zh-CN" b="1" dirty="0"/>
              <a:t>Backwards Pass</a:t>
            </a:r>
            <a:r>
              <a:rPr lang="zh-CN" altLang="en-US" b="1" dirty="0"/>
              <a:t>：更新权重，使得输出误差更小</a:t>
            </a:r>
            <a:endParaRPr lang="en-US" altLang="zh-CN" b="1" dirty="0"/>
          </a:p>
        </p:txBody>
      </p:sp>
      <p:pic>
        <p:nvPicPr>
          <p:cNvPr id="27660" name="Picture 12" descr="output_1_backprop (4)">
            <a:extLst>
              <a:ext uri="{FF2B5EF4-FFF2-40B4-BE49-F238E27FC236}">
                <a16:creationId xmlns:a16="http://schemas.microsoft.com/office/drawing/2014/main" id="{164ECAB4-6B9A-4CC0-8F81-A5F893671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310" y="1595121"/>
            <a:ext cx="6651852" cy="3256240"/>
          </a:xfrm>
          <a:prstGeom prst="rect">
            <a:avLst/>
          </a:prstGeom>
          <a:noFill/>
          <a:extLst>
            <a:ext uri="{909E8E84-426E-40DD-AFC4-6F175D3DCCD1}">
              <a14:hiddenFill xmlns:a14="http://schemas.microsoft.com/office/drawing/2010/main">
                <a:solidFill>
                  <a:srgbClr val="FFFFFF"/>
                </a:solidFill>
              </a14:hiddenFill>
            </a:ext>
          </a:extLst>
        </p:spPr>
      </p:pic>
      <p:pic>
        <p:nvPicPr>
          <p:cNvPr id="27662" name="Picture 14" descr="\frac{\partial E_{total}}{\partial w_{5}} = \frac{\partial E_{total}}{\partial out_{o1}} * \frac{\partial out_{o1}}{\partial net_{o1}} * \frac{\partial net_{o1}}{\partial w_{5}}">
            <a:extLst>
              <a:ext uri="{FF2B5EF4-FFF2-40B4-BE49-F238E27FC236}">
                <a16:creationId xmlns:a16="http://schemas.microsoft.com/office/drawing/2014/main" id="{84C2F7F6-D520-43C0-A5DC-17586CCE2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049" y="1196792"/>
            <a:ext cx="4152900" cy="533944"/>
          </a:xfrm>
          <a:prstGeom prst="rect">
            <a:avLst/>
          </a:prstGeom>
          <a:noFill/>
          <a:extLst>
            <a:ext uri="{909E8E84-426E-40DD-AFC4-6F175D3DCCD1}">
              <a14:hiddenFill xmlns:a14="http://schemas.microsoft.com/office/drawing/2010/main">
                <a:solidFill>
                  <a:srgbClr val="FFFFFF"/>
                </a:solidFill>
              </a14:hiddenFill>
            </a:ext>
          </a:extLst>
        </p:spPr>
      </p:pic>
      <p:pic>
        <p:nvPicPr>
          <p:cNvPr id="27664" name="Picture 16" descr="E_{total} = \frac{1}{2}(target_{o1} - out_{o1})^{2} + \frac{1}{2}(target_{o2} - out_{o2})^{2}">
            <a:extLst>
              <a:ext uri="{FF2B5EF4-FFF2-40B4-BE49-F238E27FC236}">
                <a16:creationId xmlns:a16="http://schemas.microsoft.com/office/drawing/2014/main" id="{97556989-C0C9-4443-B901-3E0E4272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1665" y="4725347"/>
            <a:ext cx="7252336" cy="405158"/>
          </a:xfrm>
          <a:prstGeom prst="rect">
            <a:avLst/>
          </a:prstGeom>
          <a:noFill/>
          <a:extLst>
            <a:ext uri="{909E8E84-426E-40DD-AFC4-6F175D3DCCD1}">
              <a14:hiddenFill xmlns:a14="http://schemas.microsoft.com/office/drawing/2010/main">
                <a:solidFill>
                  <a:srgbClr val="FFFFFF"/>
                </a:solidFill>
              </a14:hiddenFill>
            </a:ext>
          </a:extLst>
        </p:spPr>
      </p:pic>
      <p:pic>
        <p:nvPicPr>
          <p:cNvPr id="27666" name="Picture 18" descr="\frac{\partial E_{total}}{\partial out_{o1}} = 2 * \frac{1}{2}(target_{o1} - out_{o1})^{2 - 1} * -1 + 0">
            <a:extLst>
              <a:ext uri="{FF2B5EF4-FFF2-40B4-BE49-F238E27FC236}">
                <a16:creationId xmlns:a16="http://schemas.microsoft.com/office/drawing/2014/main" id="{9AA04B8E-1F84-4644-A2A7-414A915AB5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665" y="5342285"/>
            <a:ext cx="5148883" cy="405158"/>
          </a:xfrm>
          <a:prstGeom prst="rect">
            <a:avLst/>
          </a:prstGeom>
          <a:noFill/>
          <a:extLst>
            <a:ext uri="{909E8E84-426E-40DD-AFC4-6F175D3DCCD1}">
              <a14:hiddenFill xmlns:a14="http://schemas.microsoft.com/office/drawing/2010/main">
                <a:solidFill>
                  <a:srgbClr val="FFFFFF"/>
                </a:solidFill>
              </a14:hiddenFill>
            </a:ext>
          </a:extLst>
        </p:spPr>
      </p:pic>
      <p:pic>
        <p:nvPicPr>
          <p:cNvPr id="27668" name="Picture 20" descr="\frac{\partial E_{total}}{\partial out_{o1}} = -(target_{o1} - out_{o1}) = -(0.01 - 0.75136507) = 0.74136507">
            <a:extLst>
              <a:ext uri="{FF2B5EF4-FFF2-40B4-BE49-F238E27FC236}">
                <a16:creationId xmlns:a16="http://schemas.microsoft.com/office/drawing/2014/main" id="{CA4E1B40-FE7C-44E4-BBE5-AB6204D4F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7462" y="5959223"/>
            <a:ext cx="7585374" cy="38569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4E32BB37-5712-475A-97DA-5A3DE82B3445}"/>
              </a:ext>
            </a:extLst>
          </p:cNvPr>
          <p:cNvSpPr txBox="1"/>
          <p:nvPr/>
        </p:nvSpPr>
        <p:spPr>
          <a:xfrm>
            <a:off x="2133617" y="1066854"/>
            <a:ext cx="827471" cy="369332"/>
          </a:xfrm>
          <a:prstGeom prst="rect">
            <a:avLst/>
          </a:prstGeom>
          <a:noFill/>
        </p:spPr>
        <p:txBody>
          <a:bodyPr wrap="none" rtlCol="0">
            <a:spAutoFit/>
          </a:bodyPr>
          <a:lstStyle/>
          <a:p>
            <a:r>
              <a:rPr lang="en-US" altLang="zh-CN" dirty="0"/>
              <a:t>0.5932</a:t>
            </a:r>
            <a:endParaRPr lang="zh-CN" altLang="en-US" dirty="0"/>
          </a:p>
        </p:txBody>
      </p:sp>
      <p:sp>
        <p:nvSpPr>
          <p:cNvPr id="11" name="文本框 10">
            <a:extLst>
              <a:ext uri="{FF2B5EF4-FFF2-40B4-BE49-F238E27FC236}">
                <a16:creationId xmlns:a16="http://schemas.microsoft.com/office/drawing/2014/main" id="{33C81A71-2CBE-48EB-A9DC-FDC3FDA5368C}"/>
              </a:ext>
            </a:extLst>
          </p:cNvPr>
          <p:cNvSpPr txBox="1"/>
          <p:nvPr/>
        </p:nvSpPr>
        <p:spPr>
          <a:xfrm>
            <a:off x="2296160" y="3230880"/>
            <a:ext cx="827471" cy="369332"/>
          </a:xfrm>
          <a:prstGeom prst="rect">
            <a:avLst/>
          </a:prstGeom>
          <a:noFill/>
        </p:spPr>
        <p:txBody>
          <a:bodyPr wrap="none" rtlCol="0">
            <a:spAutoFit/>
          </a:bodyPr>
          <a:lstStyle/>
          <a:p>
            <a:r>
              <a:rPr lang="en-US" altLang="zh-CN" dirty="0"/>
              <a:t>0.5968</a:t>
            </a:r>
            <a:endParaRPr lang="zh-CN" altLang="en-US" dirty="0"/>
          </a:p>
        </p:txBody>
      </p:sp>
      <p:sp>
        <p:nvSpPr>
          <p:cNvPr id="12" name="文本框 11">
            <a:extLst>
              <a:ext uri="{FF2B5EF4-FFF2-40B4-BE49-F238E27FC236}">
                <a16:creationId xmlns:a16="http://schemas.microsoft.com/office/drawing/2014/main" id="{FBE87EA7-9149-4E58-AA72-BFC9078CDEA6}"/>
              </a:ext>
            </a:extLst>
          </p:cNvPr>
          <p:cNvSpPr txBox="1"/>
          <p:nvPr/>
        </p:nvSpPr>
        <p:spPr>
          <a:xfrm>
            <a:off x="4074160" y="1086204"/>
            <a:ext cx="827471" cy="369332"/>
          </a:xfrm>
          <a:prstGeom prst="rect">
            <a:avLst/>
          </a:prstGeom>
          <a:noFill/>
        </p:spPr>
        <p:txBody>
          <a:bodyPr wrap="none" rtlCol="0">
            <a:spAutoFit/>
          </a:bodyPr>
          <a:lstStyle/>
          <a:p>
            <a:r>
              <a:rPr lang="en-US" altLang="zh-CN" dirty="0"/>
              <a:t>0.7513</a:t>
            </a:r>
            <a:endParaRPr lang="zh-CN" altLang="en-US" dirty="0"/>
          </a:p>
        </p:txBody>
      </p:sp>
      <p:sp>
        <p:nvSpPr>
          <p:cNvPr id="13" name="文本框 12">
            <a:extLst>
              <a:ext uri="{FF2B5EF4-FFF2-40B4-BE49-F238E27FC236}">
                <a16:creationId xmlns:a16="http://schemas.microsoft.com/office/drawing/2014/main" id="{0BAE59CC-7E5A-4B8A-8485-ED775937ED67}"/>
              </a:ext>
            </a:extLst>
          </p:cNvPr>
          <p:cNvSpPr txBox="1"/>
          <p:nvPr/>
        </p:nvSpPr>
        <p:spPr>
          <a:xfrm>
            <a:off x="3744530" y="3207127"/>
            <a:ext cx="827471" cy="369332"/>
          </a:xfrm>
          <a:prstGeom prst="rect">
            <a:avLst/>
          </a:prstGeom>
          <a:noFill/>
        </p:spPr>
        <p:txBody>
          <a:bodyPr wrap="none" rtlCol="0">
            <a:spAutoFit/>
          </a:bodyPr>
          <a:lstStyle/>
          <a:p>
            <a:r>
              <a:rPr lang="en-US" altLang="zh-CN" dirty="0"/>
              <a:t>0.7729</a:t>
            </a:r>
            <a:endParaRPr lang="zh-CN" altLang="en-US" dirty="0"/>
          </a:p>
        </p:txBody>
      </p:sp>
    </p:spTree>
    <p:extLst>
      <p:ext uri="{BB962C8B-B14F-4D97-AF65-F5344CB8AC3E}">
        <p14:creationId xmlns:p14="http://schemas.microsoft.com/office/powerpoint/2010/main" val="1370811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1EB44-0122-46CE-BF7E-4D462FE7C037}"/>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例子</a:t>
            </a:r>
          </a:p>
        </p:txBody>
      </p:sp>
      <p:pic>
        <p:nvPicPr>
          <p:cNvPr id="25604" name="Picture 4" descr="neural_network (9)">
            <a:extLst>
              <a:ext uri="{FF2B5EF4-FFF2-40B4-BE49-F238E27FC236}">
                <a16:creationId xmlns:a16="http://schemas.microsoft.com/office/drawing/2014/main" id="{55732BC6-BC9F-4DA8-ABE5-3FEF0E4C2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32" y="1086204"/>
            <a:ext cx="4152900" cy="35337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4CBE35C-CCE7-42C9-AFD0-2C91FDF22D47}"/>
              </a:ext>
            </a:extLst>
          </p:cNvPr>
          <p:cNvSpPr txBox="1"/>
          <p:nvPr/>
        </p:nvSpPr>
        <p:spPr>
          <a:xfrm>
            <a:off x="5303520" y="741680"/>
            <a:ext cx="5835059" cy="369332"/>
          </a:xfrm>
          <a:prstGeom prst="rect">
            <a:avLst/>
          </a:prstGeom>
          <a:noFill/>
        </p:spPr>
        <p:txBody>
          <a:bodyPr wrap="none" rtlCol="0">
            <a:spAutoFit/>
          </a:bodyPr>
          <a:lstStyle/>
          <a:p>
            <a:r>
              <a:rPr lang="zh-CN" altLang="en-US" dirty="0"/>
              <a:t>反向传播</a:t>
            </a:r>
            <a:r>
              <a:rPr lang="en-US" altLang="zh-CN" b="1" dirty="0"/>
              <a:t>Backwards Pass</a:t>
            </a:r>
            <a:r>
              <a:rPr lang="zh-CN" altLang="en-US" b="1" dirty="0"/>
              <a:t>：更新权重，使得输出误差更小</a:t>
            </a:r>
            <a:endParaRPr lang="en-US" altLang="zh-CN" b="1" dirty="0"/>
          </a:p>
        </p:txBody>
      </p:sp>
      <p:pic>
        <p:nvPicPr>
          <p:cNvPr id="27660" name="Picture 12" descr="output_1_backprop (4)">
            <a:extLst>
              <a:ext uri="{FF2B5EF4-FFF2-40B4-BE49-F238E27FC236}">
                <a16:creationId xmlns:a16="http://schemas.microsoft.com/office/drawing/2014/main" id="{164ECAB4-6B9A-4CC0-8F81-A5F893671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310" y="1595121"/>
            <a:ext cx="6651852" cy="3256240"/>
          </a:xfrm>
          <a:prstGeom prst="rect">
            <a:avLst/>
          </a:prstGeom>
          <a:noFill/>
          <a:extLst>
            <a:ext uri="{909E8E84-426E-40DD-AFC4-6F175D3DCCD1}">
              <a14:hiddenFill xmlns:a14="http://schemas.microsoft.com/office/drawing/2010/main">
                <a:solidFill>
                  <a:srgbClr val="FFFFFF"/>
                </a:solidFill>
              </a14:hiddenFill>
            </a:ext>
          </a:extLst>
        </p:spPr>
      </p:pic>
      <p:pic>
        <p:nvPicPr>
          <p:cNvPr id="27662" name="Picture 14" descr="\frac{\partial E_{total}}{\partial w_{5}} = \frac{\partial E_{total}}{\partial out_{o1}} * \frac{\partial out_{o1}}{\partial net_{o1}} * \frac{\partial net_{o1}}{\partial w_{5}}">
            <a:extLst>
              <a:ext uri="{FF2B5EF4-FFF2-40B4-BE49-F238E27FC236}">
                <a16:creationId xmlns:a16="http://schemas.microsoft.com/office/drawing/2014/main" id="{84C2F7F6-D520-43C0-A5DC-17586CCE2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049" y="1196792"/>
            <a:ext cx="4152900" cy="5339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4546B97-D158-4EE0-9568-D46B7BB9EEA5}"/>
              </a:ext>
            </a:extLst>
          </p:cNvPr>
          <p:cNvSpPr txBox="1"/>
          <p:nvPr/>
        </p:nvSpPr>
        <p:spPr>
          <a:xfrm>
            <a:off x="6370320" y="1577098"/>
            <a:ext cx="1417376" cy="400110"/>
          </a:xfrm>
          <a:prstGeom prst="rect">
            <a:avLst/>
          </a:prstGeom>
          <a:noFill/>
        </p:spPr>
        <p:txBody>
          <a:bodyPr wrap="none" rtlCol="0">
            <a:spAutoFit/>
          </a:bodyPr>
          <a:lstStyle/>
          <a:p>
            <a:r>
              <a:rPr lang="en-US" altLang="zh-CN" sz="2000" dirty="0">
                <a:solidFill>
                  <a:srgbClr val="FF0000"/>
                </a:solidFill>
              </a:rPr>
              <a:t>0.74136507</a:t>
            </a:r>
            <a:endParaRPr lang="zh-CN" altLang="en-US" sz="2000" dirty="0">
              <a:solidFill>
                <a:srgbClr val="FF0000"/>
              </a:solidFill>
            </a:endParaRPr>
          </a:p>
        </p:txBody>
      </p:sp>
      <p:pic>
        <p:nvPicPr>
          <p:cNvPr id="31746" name="Picture 2" descr="out_{o1} = \frac{1}{1+e^{-net_{o1}}}">
            <a:extLst>
              <a:ext uri="{FF2B5EF4-FFF2-40B4-BE49-F238E27FC236}">
                <a16:creationId xmlns:a16="http://schemas.microsoft.com/office/drawing/2014/main" id="{955693CB-0D9E-4053-A7D2-E94EEF84C3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3149" y="4767628"/>
            <a:ext cx="1817688" cy="331926"/>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frac{\partial out_{o1}}{\partial net_{o1}} = out_{o1}(1 - out_{o1}) = 0.75136507(1 - 0.75136507) = 0.186815602">
            <a:extLst>
              <a:ext uri="{FF2B5EF4-FFF2-40B4-BE49-F238E27FC236}">
                <a16:creationId xmlns:a16="http://schemas.microsoft.com/office/drawing/2014/main" id="{C5484767-F708-4264-A9E6-9A40EF8D3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8232" y="5247203"/>
            <a:ext cx="7129193" cy="33192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648CE16-D068-49A0-9974-506CD397CC7F}"/>
              </a:ext>
            </a:extLst>
          </p:cNvPr>
          <p:cNvSpPr txBox="1"/>
          <p:nvPr/>
        </p:nvSpPr>
        <p:spPr>
          <a:xfrm>
            <a:off x="7821580" y="1579555"/>
            <a:ext cx="1412566" cy="369332"/>
          </a:xfrm>
          <a:prstGeom prst="rect">
            <a:avLst/>
          </a:prstGeom>
          <a:noFill/>
        </p:spPr>
        <p:txBody>
          <a:bodyPr wrap="none" rtlCol="0">
            <a:spAutoFit/>
          </a:bodyPr>
          <a:lstStyle/>
          <a:p>
            <a:r>
              <a:rPr lang="en-US" altLang="zh-CN" dirty="0">
                <a:solidFill>
                  <a:srgbClr val="FF0000"/>
                </a:solidFill>
              </a:rPr>
              <a:t>0.186815602</a:t>
            </a:r>
            <a:endParaRPr lang="zh-CN" altLang="en-US" dirty="0">
              <a:solidFill>
                <a:srgbClr val="FF0000"/>
              </a:solidFill>
            </a:endParaRPr>
          </a:p>
        </p:txBody>
      </p:sp>
      <p:pic>
        <p:nvPicPr>
          <p:cNvPr id="31752" name="Picture 8" descr="net_{o1} = w_5 * out_{h1} + w_6 * out_{h2} + b_2 * 1">
            <a:extLst>
              <a:ext uri="{FF2B5EF4-FFF2-40B4-BE49-F238E27FC236}">
                <a16:creationId xmlns:a16="http://schemas.microsoft.com/office/drawing/2014/main" id="{B34F4E2E-CB85-47D9-AADE-6C4C46F0C0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8232" y="5684344"/>
            <a:ext cx="5302380" cy="309628"/>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frac{\partial net_{o1}}{\partial w_{5}} = 1 * out_{h1} * w_5^{(1 - 1)} + 0 + 0 = out_{h1} = 0.593269992">
            <a:extLst>
              <a:ext uri="{FF2B5EF4-FFF2-40B4-BE49-F238E27FC236}">
                <a16:creationId xmlns:a16="http://schemas.microsoft.com/office/drawing/2014/main" id="{FB4FAA8E-8F50-4E47-9FD8-89961AE077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3149" y="6138180"/>
            <a:ext cx="5932843" cy="37266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B17F85C-4274-4FB5-9DC7-C534CC22FC81}"/>
              </a:ext>
            </a:extLst>
          </p:cNvPr>
          <p:cNvSpPr txBox="1"/>
          <p:nvPr/>
        </p:nvSpPr>
        <p:spPr>
          <a:xfrm>
            <a:off x="9487489" y="1590794"/>
            <a:ext cx="1412566" cy="369332"/>
          </a:xfrm>
          <a:prstGeom prst="rect">
            <a:avLst/>
          </a:prstGeom>
          <a:noFill/>
        </p:spPr>
        <p:txBody>
          <a:bodyPr wrap="none" rtlCol="0">
            <a:spAutoFit/>
          </a:bodyPr>
          <a:lstStyle/>
          <a:p>
            <a:r>
              <a:rPr lang="en-US" altLang="zh-CN" dirty="0">
                <a:solidFill>
                  <a:srgbClr val="FF0000"/>
                </a:solidFill>
              </a:rPr>
              <a:t>0.593269992</a:t>
            </a:r>
            <a:endParaRPr lang="zh-CN" altLang="en-US" dirty="0">
              <a:solidFill>
                <a:srgbClr val="FF0000"/>
              </a:solidFill>
            </a:endParaRPr>
          </a:p>
        </p:txBody>
      </p:sp>
    </p:spTree>
    <p:extLst>
      <p:ext uri="{BB962C8B-B14F-4D97-AF65-F5344CB8AC3E}">
        <p14:creationId xmlns:p14="http://schemas.microsoft.com/office/powerpoint/2010/main" val="405755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1EB44-0122-46CE-BF7E-4D462FE7C037}"/>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例子</a:t>
            </a:r>
          </a:p>
        </p:txBody>
      </p:sp>
      <p:pic>
        <p:nvPicPr>
          <p:cNvPr id="25604" name="Picture 4" descr="neural_network (9)">
            <a:extLst>
              <a:ext uri="{FF2B5EF4-FFF2-40B4-BE49-F238E27FC236}">
                <a16:creationId xmlns:a16="http://schemas.microsoft.com/office/drawing/2014/main" id="{55732BC6-BC9F-4DA8-ABE5-3FEF0E4C2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32" y="1086204"/>
            <a:ext cx="4152900" cy="35337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4CBE35C-CCE7-42C9-AFD0-2C91FDF22D47}"/>
              </a:ext>
            </a:extLst>
          </p:cNvPr>
          <p:cNvSpPr txBox="1"/>
          <p:nvPr/>
        </p:nvSpPr>
        <p:spPr>
          <a:xfrm>
            <a:off x="5303520" y="741680"/>
            <a:ext cx="5835059" cy="369332"/>
          </a:xfrm>
          <a:prstGeom prst="rect">
            <a:avLst/>
          </a:prstGeom>
          <a:noFill/>
        </p:spPr>
        <p:txBody>
          <a:bodyPr wrap="none" rtlCol="0">
            <a:spAutoFit/>
          </a:bodyPr>
          <a:lstStyle/>
          <a:p>
            <a:r>
              <a:rPr lang="zh-CN" altLang="en-US" dirty="0"/>
              <a:t>反向传播</a:t>
            </a:r>
            <a:r>
              <a:rPr lang="en-US" altLang="zh-CN" b="1" dirty="0"/>
              <a:t>Backwards Pass</a:t>
            </a:r>
            <a:r>
              <a:rPr lang="zh-CN" altLang="en-US" b="1" dirty="0"/>
              <a:t>：更新权重，使得输出误差更小</a:t>
            </a:r>
            <a:endParaRPr lang="en-US" altLang="zh-CN" b="1" dirty="0"/>
          </a:p>
        </p:txBody>
      </p:sp>
      <p:pic>
        <p:nvPicPr>
          <p:cNvPr id="27660" name="Picture 12" descr="output_1_backprop (4)">
            <a:extLst>
              <a:ext uri="{FF2B5EF4-FFF2-40B4-BE49-F238E27FC236}">
                <a16:creationId xmlns:a16="http://schemas.microsoft.com/office/drawing/2014/main" id="{164ECAB4-6B9A-4CC0-8F81-A5F893671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310" y="1595121"/>
            <a:ext cx="6651852" cy="3256240"/>
          </a:xfrm>
          <a:prstGeom prst="rect">
            <a:avLst/>
          </a:prstGeom>
          <a:noFill/>
          <a:extLst>
            <a:ext uri="{909E8E84-426E-40DD-AFC4-6F175D3DCCD1}">
              <a14:hiddenFill xmlns:a14="http://schemas.microsoft.com/office/drawing/2010/main">
                <a:solidFill>
                  <a:srgbClr val="FFFFFF"/>
                </a:solidFill>
              </a14:hiddenFill>
            </a:ext>
          </a:extLst>
        </p:spPr>
      </p:pic>
      <p:pic>
        <p:nvPicPr>
          <p:cNvPr id="27662" name="Picture 14" descr="\frac{\partial E_{total}}{\partial w_{5}} = \frac{\partial E_{total}}{\partial out_{o1}} * \frac{\partial out_{o1}}{\partial net_{o1}} * \frac{\partial net_{o1}}{\partial w_{5}}">
            <a:extLst>
              <a:ext uri="{FF2B5EF4-FFF2-40B4-BE49-F238E27FC236}">
                <a16:creationId xmlns:a16="http://schemas.microsoft.com/office/drawing/2014/main" id="{84C2F7F6-D520-43C0-A5DC-17586CCE2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049" y="1196792"/>
            <a:ext cx="4152900" cy="5339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4546B97-D158-4EE0-9568-D46B7BB9EEA5}"/>
              </a:ext>
            </a:extLst>
          </p:cNvPr>
          <p:cNvSpPr txBox="1"/>
          <p:nvPr/>
        </p:nvSpPr>
        <p:spPr>
          <a:xfrm>
            <a:off x="6370320" y="1577098"/>
            <a:ext cx="1417376" cy="400110"/>
          </a:xfrm>
          <a:prstGeom prst="rect">
            <a:avLst/>
          </a:prstGeom>
          <a:noFill/>
        </p:spPr>
        <p:txBody>
          <a:bodyPr wrap="none" rtlCol="0">
            <a:spAutoFit/>
          </a:bodyPr>
          <a:lstStyle/>
          <a:p>
            <a:r>
              <a:rPr lang="en-US" altLang="zh-CN" sz="2000" dirty="0">
                <a:solidFill>
                  <a:srgbClr val="FF0000"/>
                </a:solidFill>
              </a:rPr>
              <a:t>0.74136507</a:t>
            </a:r>
            <a:endParaRPr lang="zh-CN" altLang="en-US" sz="2000" dirty="0">
              <a:solidFill>
                <a:srgbClr val="FF0000"/>
              </a:solidFill>
            </a:endParaRPr>
          </a:p>
        </p:txBody>
      </p:sp>
      <p:sp>
        <p:nvSpPr>
          <p:cNvPr id="5" name="文本框 4">
            <a:extLst>
              <a:ext uri="{FF2B5EF4-FFF2-40B4-BE49-F238E27FC236}">
                <a16:creationId xmlns:a16="http://schemas.microsoft.com/office/drawing/2014/main" id="{A648CE16-D068-49A0-9974-506CD397CC7F}"/>
              </a:ext>
            </a:extLst>
          </p:cNvPr>
          <p:cNvSpPr txBox="1"/>
          <p:nvPr/>
        </p:nvSpPr>
        <p:spPr>
          <a:xfrm>
            <a:off x="7821580" y="1579555"/>
            <a:ext cx="1412566" cy="369332"/>
          </a:xfrm>
          <a:prstGeom prst="rect">
            <a:avLst/>
          </a:prstGeom>
          <a:noFill/>
        </p:spPr>
        <p:txBody>
          <a:bodyPr wrap="none" rtlCol="0">
            <a:spAutoFit/>
          </a:bodyPr>
          <a:lstStyle/>
          <a:p>
            <a:r>
              <a:rPr lang="en-US" altLang="zh-CN" dirty="0">
                <a:solidFill>
                  <a:srgbClr val="FF0000"/>
                </a:solidFill>
              </a:rPr>
              <a:t>0.186815602</a:t>
            </a:r>
            <a:endParaRPr lang="zh-CN" altLang="en-US" dirty="0">
              <a:solidFill>
                <a:srgbClr val="FF0000"/>
              </a:solidFill>
            </a:endParaRPr>
          </a:p>
        </p:txBody>
      </p:sp>
      <p:sp>
        <p:nvSpPr>
          <p:cNvPr id="6" name="文本框 5">
            <a:extLst>
              <a:ext uri="{FF2B5EF4-FFF2-40B4-BE49-F238E27FC236}">
                <a16:creationId xmlns:a16="http://schemas.microsoft.com/office/drawing/2014/main" id="{9B17F85C-4274-4FB5-9DC7-C534CC22FC81}"/>
              </a:ext>
            </a:extLst>
          </p:cNvPr>
          <p:cNvSpPr txBox="1"/>
          <p:nvPr/>
        </p:nvSpPr>
        <p:spPr>
          <a:xfrm>
            <a:off x="9487489" y="1590794"/>
            <a:ext cx="1412566" cy="369332"/>
          </a:xfrm>
          <a:prstGeom prst="rect">
            <a:avLst/>
          </a:prstGeom>
          <a:noFill/>
        </p:spPr>
        <p:txBody>
          <a:bodyPr wrap="none" rtlCol="0">
            <a:spAutoFit/>
          </a:bodyPr>
          <a:lstStyle/>
          <a:p>
            <a:r>
              <a:rPr lang="en-US" altLang="zh-CN" dirty="0">
                <a:solidFill>
                  <a:srgbClr val="FF0000"/>
                </a:solidFill>
              </a:rPr>
              <a:t>0.593269992</a:t>
            </a:r>
            <a:endParaRPr lang="zh-CN" altLang="en-US" dirty="0">
              <a:solidFill>
                <a:srgbClr val="FF0000"/>
              </a:solidFill>
            </a:endParaRPr>
          </a:p>
        </p:txBody>
      </p:sp>
      <p:pic>
        <p:nvPicPr>
          <p:cNvPr id="32770" name="Picture 2" descr="\frac{\partial E_{total}}{\partial w_{5}} = 0.74136507 * 0.186815602 * 0.593269992 = 0.082167041">
            <a:extLst>
              <a:ext uri="{FF2B5EF4-FFF2-40B4-BE49-F238E27FC236}">
                <a16:creationId xmlns:a16="http://schemas.microsoft.com/office/drawing/2014/main" id="{FFDB440D-5940-4CE9-B50E-A09A9F593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3315" y="4850612"/>
            <a:ext cx="7773339" cy="399078"/>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w_5^{+} = w_5 - \eta * \frac{\partial E_{total}}{\partial w_{5}} = 0.4 - 0.5 * 0.082167041 = 0.35891648">
            <a:extLst>
              <a:ext uri="{FF2B5EF4-FFF2-40B4-BE49-F238E27FC236}">
                <a16:creationId xmlns:a16="http://schemas.microsoft.com/office/drawing/2014/main" id="{9CCE0E82-ED5F-4879-BCBE-81E62136A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2401" y="5405145"/>
            <a:ext cx="8158357" cy="434357"/>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w_6^{+} = 0.408666186">
            <a:extLst>
              <a:ext uri="{FF2B5EF4-FFF2-40B4-BE49-F238E27FC236}">
                <a16:creationId xmlns:a16="http://schemas.microsoft.com/office/drawing/2014/main" id="{551251AB-3167-439B-BABB-98D41741AD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1921" y="5994957"/>
            <a:ext cx="2716042" cy="357928"/>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w_7^{+} = 0.511301270">
            <a:extLst>
              <a:ext uri="{FF2B5EF4-FFF2-40B4-BE49-F238E27FC236}">
                <a16:creationId xmlns:a16="http://schemas.microsoft.com/office/drawing/2014/main" id="{F41B3923-DC8D-4465-9B84-4DD4AE438F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3097" y="5981438"/>
            <a:ext cx="2716042" cy="357928"/>
          </a:xfrm>
          <a:prstGeom prst="rect">
            <a:avLst/>
          </a:prstGeom>
          <a:noFill/>
          <a:extLst>
            <a:ext uri="{909E8E84-426E-40DD-AFC4-6F175D3DCCD1}">
              <a14:hiddenFill xmlns:a14="http://schemas.microsoft.com/office/drawing/2010/main">
                <a:solidFill>
                  <a:srgbClr val="FFFFFF"/>
                </a:solidFill>
              </a14:hiddenFill>
            </a:ext>
          </a:extLst>
        </p:spPr>
      </p:pic>
      <p:pic>
        <p:nvPicPr>
          <p:cNvPr id="32778" name="Picture 10" descr="w_8^{+} = 0.561370121">
            <a:extLst>
              <a:ext uri="{FF2B5EF4-FFF2-40B4-BE49-F238E27FC236}">
                <a16:creationId xmlns:a16="http://schemas.microsoft.com/office/drawing/2014/main" id="{71546F3F-B07F-41F4-88D6-6D97A47DDC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1921" y="6474249"/>
            <a:ext cx="2889419" cy="383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196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1EB44-0122-46CE-BF7E-4D462FE7C037}"/>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例子</a:t>
            </a:r>
          </a:p>
        </p:txBody>
      </p:sp>
      <p:sp>
        <p:nvSpPr>
          <p:cNvPr id="4" name="文本框 3">
            <a:extLst>
              <a:ext uri="{FF2B5EF4-FFF2-40B4-BE49-F238E27FC236}">
                <a16:creationId xmlns:a16="http://schemas.microsoft.com/office/drawing/2014/main" id="{F41AC045-8BC7-4FAD-91B6-8D985C7545A4}"/>
              </a:ext>
            </a:extLst>
          </p:cNvPr>
          <p:cNvSpPr txBox="1"/>
          <p:nvPr/>
        </p:nvSpPr>
        <p:spPr>
          <a:xfrm>
            <a:off x="5496560" y="484108"/>
            <a:ext cx="2106667" cy="369332"/>
          </a:xfrm>
          <a:prstGeom prst="rect">
            <a:avLst/>
          </a:prstGeom>
          <a:noFill/>
        </p:spPr>
        <p:txBody>
          <a:bodyPr wrap="none" rtlCol="0">
            <a:spAutoFit/>
          </a:bodyPr>
          <a:lstStyle/>
          <a:p>
            <a:r>
              <a:rPr lang="zh-CN" altLang="en-US" dirty="0"/>
              <a:t>更新</a:t>
            </a:r>
            <a:r>
              <a:rPr lang="en-US" altLang="zh-CN" dirty="0">
                <a:solidFill>
                  <a:srgbClr val="FF0000"/>
                </a:solidFill>
              </a:rPr>
              <a:t>w1</a:t>
            </a:r>
            <a:r>
              <a:rPr lang="en-US" altLang="zh-CN" dirty="0"/>
              <a:t>, w2, w3, w4</a:t>
            </a:r>
            <a:endParaRPr lang="zh-CN" altLang="en-US" dirty="0"/>
          </a:p>
        </p:txBody>
      </p:sp>
      <p:pic>
        <p:nvPicPr>
          <p:cNvPr id="29698" name="Picture 2" descr="nn-calculation">
            <a:extLst>
              <a:ext uri="{FF2B5EF4-FFF2-40B4-BE49-F238E27FC236}">
                <a16:creationId xmlns:a16="http://schemas.microsoft.com/office/drawing/2014/main" id="{2E02B956-0F68-4CAE-BB53-4B5D97BE4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96" y="1340204"/>
            <a:ext cx="5583441" cy="4498658"/>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frac{\partial E_{total}}{\partial out_{h1}} = \frac{\partial E_{o1}}{\partial out_{h1}} + \frac{\partial E_{o2}}{\partial out_{h1}}">
            <a:extLst>
              <a:ext uri="{FF2B5EF4-FFF2-40B4-BE49-F238E27FC236}">
                <a16:creationId xmlns:a16="http://schemas.microsoft.com/office/drawing/2014/main" id="{358868E0-5648-4493-9AFF-D23BAF772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810" y="1227485"/>
            <a:ext cx="3252230" cy="494010"/>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frac{\partial E_{o1}}{\partial out_{h1}} = \frac{\partial E_{o1}}{\partial net_{o1}} * \frac{\partial net_{o1}}{\partial out_{h1}}">
            <a:extLst>
              <a:ext uri="{FF2B5EF4-FFF2-40B4-BE49-F238E27FC236}">
                <a16:creationId xmlns:a16="http://schemas.microsoft.com/office/drawing/2014/main" id="{FB0F1D0D-1D7E-4D7B-A367-7FB4CFDA87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260" y="2086597"/>
            <a:ext cx="2691933" cy="412763"/>
          </a:xfrm>
          <a:prstGeom prst="rect">
            <a:avLst/>
          </a:prstGeom>
          <a:noFill/>
          <a:extLst>
            <a:ext uri="{909E8E84-426E-40DD-AFC4-6F175D3DCCD1}">
              <a14:hiddenFill xmlns:a14="http://schemas.microsoft.com/office/drawing/2010/main">
                <a:solidFill>
                  <a:srgbClr val="FFFFFF"/>
                </a:solidFill>
              </a14:hiddenFill>
            </a:ext>
          </a:extLst>
        </p:spPr>
      </p:pic>
      <p:pic>
        <p:nvPicPr>
          <p:cNvPr id="29704" name="Picture 8" descr="\frac{\partial E_{o1}}{\partial net_{o1}} = \frac{\partial E_{o1}}{\partial out_{o1}} * \frac{\partial out_{o1}}{\partial net_{o1}} = 0.74136507 * 0.186815602 = 0.138498562">
            <a:extLst>
              <a:ext uri="{FF2B5EF4-FFF2-40B4-BE49-F238E27FC236}">
                <a16:creationId xmlns:a16="http://schemas.microsoft.com/office/drawing/2014/main" id="{C4E08C90-E9A5-491F-AACD-CF5CF8124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473" y="2864462"/>
            <a:ext cx="6813811" cy="342927"/>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a:extLst>
              <a:ext uri="{FF2B5EF4-FFF2-40B4-BE49-F238E27FC236}">
                <a16:creationId xmlns:a16="http://schemas.microsoft.com/office/drawing/2014/main" id="{F83E563F-939C-412B-BBFC-BE60D51630E6}"/>
              </a:ext>
            </a:extLst>
          </p:cNvPr>
          <p:cNvSpPr/>
          <p:nvPr/>
        </p:nvSpPr>
        <p:spPr>
          <a:xfrm>
            <a:off x="7843520" y="2672080"/>
            <a:ext cx="1391920" cy="756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2BE062D-6DFB-458C-A568-52654053C398}"/>
              </a:ext>
            </a:extLst>
          </p:cNvPr>
          <p:cNvSpPr/>
          <p:nvPr/>
        </p:nvSpPr>
        <p:spPr>
          <a:xfrm>
            <a:off x="9194800" y="2631440"/>
            <a:ext cx="1391920" cy="7569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B8E577E-E9E4-4C19-A152-0E8FC6DCE231}"/>
              </a:ext>
            </a:extLst>
          </p:cNvPr>
          <p:cNvSpPr txBox="1"/>
          <p:nvPr/>
        </p:nvSpPr>
        <p:spPr>
          <a:xfrm>
            <a:off x="8871811" y="2430908"/>
            <a:ext cx="877163" cy="369332"/>
          </a:xfrm>
          <a:prstGeom prst="rect">
            <a:avLst/>
          </a:prstGeom>
          <a:noFill/>
        </p:spPr>
        <p:txBody>
          <a:bodyPr wrap="none" rtlCol="0">
            <a:spAutoFit/>
          </a:bodyPr>
          <a:lstStyle/>
          <a:p>
            <a:r>
              <a:rPr lang="zh-CN" altLang="en-US" dirty="0">
                <a:solidFill>
                  <a:srgbClr val="FF0000"/>
                </a:solidFill>
              </a:rPr>
              <a:t>求过了</a:t>
            </a:r>
          </a:p>
        </p:txBody>
      </p:sp>
      <p:pic>
        <p:nvPicPr>
          <p:cNvPr id="29706" name="Picture 10" descr="net_{o1} = w_5 * out_{h1} + w_6 * out_{h2} + b_2 * 1">
            <a:extLst>
              <a:ext uri="{FF2B5EF4-FFF2-40B4-BE49-F238E27FC236}">
                <a16:creationId xmlns:a16="http://schemas.microsoft.com/office/drawing/2014/main" id="{984432CD-34AB-4B9A-976B-AAA5F516D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7785" y="3579609"/>
            <a:ext cx="4123186" cy="240770"/>
          </a:xfrm>
          <a:prstGeom prst="rect">
            <a:avLst/>
          </a:prstGeom>
          <a:noFill/>
          <a:extLst>
            <a:ext uri="{909E8E84-426E-40DD-AFC4-6F175D3DCCD1}">
              <a14:hiddenFill xmlns:a14="http://schemas.microsoft.com/office/drawing/2010/main">
                <a:solidFill>
                  <a:srgbClr val="FFFFFF"/>
                </a:solidFill>
              </a14:hiddenFill>
            </a:ext>
          </a:extLst>
        </p:spPr>
      </p:pic>
      <p:pic>
        <p:nvPicPr>
          <p:cNvPr id="29708" name="Picture 12" descr="\frac{\partial net_{o1}}{\partial out_{h1}} = w_5 = 0.40">
            <a:extLst>
              <a:ext uri="{FF2B5EF4-FFF2-40B4-BE49-F238E27FC236}">
                <a16:creationId xmlns:a16="http://schemas.microsoft.com/office/drawing/2014/main" id="{9C49204B-CEAC-467E-9F32-22E8793FA2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6552" y="4176593"/>
            <a:ext cx="1928526" cy="346532"/>
          </a:xfrm>
          <a:prstGeom prst="rect">
            <a:avLst/>
          </a:prstGeom>
          <a:noFill/>
          <a:extLst>
            <a:ext uri="{909E8E84-426E-40DD-AFC4-6F175D3DCCD1}">
              <a14:hiddenFill xmlns:a14="http://schemas.microsoft.com/office/drawing/2010/main">
                <a:solidFill>
                  <a:srgbClr val="FFFFFF"/>
                </a:solidFill>
              </a14:hiddenFill>
            </a:ext>
          </a:extLst>
        </p:spPr>
      </p:pic>
      <p:pic>
        <p:nvPicPr>
          <p:cNvPr id="29710" name="Picture 14" descr="\frac{\partial E_{o1}}{\partial out_{h1}} = \frac{\partial E_{o1}}{\partial net_{o1}} * \frac{\partial net_{o1}}{\partial out_{h1}} = 0.138498562 * 0.40 = 0.055399425">
            <a:extLst>
              <a:ext uri="{FF2B5EF4-FFF2-40B4-BE49-F238E27FC236}">
                <a16:creationId xmlns:a16="http://schemas.microsoft.com/office/drawing/2014/main" id="{CA1B0E18-3FB9-4A38-BD54-FF2DBCF904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8542" y="5181056"/>
            <a:ext cx="6113029" cy="342926"/>
          </a:xfrm>
          <a:prstGeom prst="rect">
            <a:avLst/>
          </a:prstGeom>
          <a:noFill/>
          <a:extLst>
            <a:ext uri="{909E8E84-426E-40DD-AFC4-6F175D3DCCD1}">
              <a14:hiddenFill xmlns:a14="http://schemas.microsoft.com/office/drawing/2010/main">
                <a:solidFill>
                  <a:srgbClr val="FFFFFF"/>
                </a:solidFill>
              </a14:hiddenFill>
            </a:ext>
          </a:extLst>
        </p:spPr>
      </p:pic>
      <p:pic>
        <p:nvPicPr>
          <p:cNvPr id="29712" name="Picture 16" descr="\frac{\partial E_{o2}}{\partial out_{h1}} = -0.019049119">
            <a:extLst>
              <a:ext uri="{FF2B5EF4-FFF2-40B4-BE49-F238E27FC236}">
                <a16:creationId xmlns:a16="http://schemas.microsoft.com/office/drawing/2014/main" id="{B7075FD2-8515-4A45-85F8-95A4AD16B1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2180" y="5824900"/>
            <a:ext cx="2340850" cy="342927"/>
          </a:xfrm>
          <a:prstGeom prst="rect">
            <a:avLst/>
          </a:prstGeom>
          <a:noFill/>
          <a:extLst>
            <a:ext uri="{909E8E84-426E-40DD-AFC4-6F175D3DCCD1}">
              <a14:hiddenFill xmlns:a14="http://schemas.microsoft.com/office/drawing/2010/main">
                <a:solidFill>
                  <a:srgbClr val="FFFFFF"/>
                </a:solidFill>
              </a14:hiddenFill>
            </a:ext>
          </a:extLst>
        </p:spPr>
      </p:pic>
      <p:pic>
        <p:nvPicPr>
          <p:cNvPr id="29714" name="Picture 18" descr="\frac{\partial E_{total}}{\partial out_{h1}} = \frac{\partial E_{o1}}{\partial out_{h1}} + \frac{\partial E_{o2}}{\partial out_{h1}} = 0.055399425 + -0.019049119 = 0.036350306">
            <a:extLst>
              <a:ext uri="{FF2B5EF4-FFF2-40B4-BE49-F238E27FC236}">
                <a16:creationId xmlns:a16="http://schemas.microsoft.com/office/drawing/2014/main" id="{31B01704-9F5C-4CC0-906E-3B21C2E3B8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4974" y="6326643"/>
            <a:ext cx="6976111" cy="34029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203CCD6-4BD2-45B7-932E-6B37B91A6200}"/>
              </a:ext>
            </a:extLst>
          </p:cNvPr>
          <p:cNvSpPr txBox="1"/>
          <p:nvPr/>
        </p:nvSpPr>
        <p:spPr>
          <a:xfrm>
            <a:off x="1889760" y="893762"/>
            <a:ext cx="944489" cy="369332"/>
          </a:xfrm>
          <a:prstGeom prst="rect">
            <a:avLst/>
          </a:prstGeom>
          <a:noFill/>
        </p:spPr>
        <p:txBody>
          <a:bodyPr wrap="none" rtlCol="0">
            <a:spAutoFit/>
          </a:bodyPr>
          <a:lstStyle/>
          <a:p>
            <a:r>
              <a:rPr lang="en-US" altLang="zh-CN" dirty="0">
                <a:solidFill>
                  <a:srgbClr val="FF0000"/>
                </a:solidFill>
              </a:rPr>
              <a:t>0.03635</a:t>
            </a:r>
            <a:endParaRPr lang="zh-CN" altLang="en-US" dirty="0">
              <a:solidFill>
                <a:srgbClr val="FF0000"/>
              </a:solidFill>
            </a:endParaRPr>
          </a:p>
        </p:txBody>
      </p:sp>
      <p:sp>
        <p:nvSpPr>
          <p:cNvPr id="8" name="文本框 7">
            <a:extLst>
              <a:ext uri="{FF2B5EF4-FFF2-40B4-BE49-F238E27FC236}">
                <a16:creationId xmlns:a16="http://schemas.microsoft.com/office/drawing/2014/main" id="{2EAD15FB-C8C8-4AAE-B7D4-D49ADB9662E9}"/>
              </a:ext>
            </a:extLst>
          </p:cNvPr>
          <p:cNvSpPr txBox="1"/>
          <p:nvPr/>
        </p:nvSpPr>
        <p:spPr>
          <a:xfrm>
            <a:off x="3251200" y="914513"/>
            <a:ext cx="415498" cy="369332"/>
          </a:xfrm>
          <a:prstGeom prst="rect">
            <a:avLst/>
          </a:prstGeom>
          <a:noFill/>
        </p:spPr>
        <p:txBody>
          <a:bodyPr wrap="none" rtlCol="0">
            <a:spAutoFit/>
          </a:bodyPr>
          <a:lstStyle/>
          <a:p>
            <a:r>
              <a:rPr lang="zh-CN" altLang="en-US" dirty="0">
                <a:solidFill>
                  <a:srgbClr val="FF0000"/>
                </a:solidFill>
              </a:rPr>
              <a:t>？</a:t>
            </a:r>
          </a:p>
        </p:txBody>
      </p:sp>
      <p:sp>
        <p:nvSpPr>
          <p:cNvPr id="21" name="文本框 20">
            <a:extLst>
              <a:ext uri="{FF2B5EF4-FFF2-40B4-BE49-F238E27FC236}">
                <a16:creationId xmlns:a16="http://schemas.microsoft.com/office/drawing/2014/main" id="{F7BF2343-A6C8-431E-AEEF-D31AA6841568}"/>
              </a:ext>
            </a:extLst>
          </p:cNvPr>
          <p:cNvSpPr txBox="1"/>
          <p:nvPr/>
        </p:nvSpPr>
        <p:spPr>
          <a:xfrm>
            <a:off x="3931014" y="932317"/>
            <a:ext cx="415498" cy="369332"/>
          </a:xfrm>
          <a:prstGeom prst="rect">
            <a:avLst/>
          </a:prstGeom>
          <a:noFill/>
        </p:spPr>
        <p:txBody>
          <a:bodyPr wrap="none" rtlCol="0">
            <a:spAutoFit/>
          </a:bodyPr>
          <a:lstStyle/>
          <a:p>
            <a:r>
              <a:rPr lang="zh-CN" altLang="en-US" dirty="0">
                <a:solidFill>
                  <a:srgbClr val="FF0000"/>
                </a:solidFill>
              </a:rPr>
              <a:t>？</a:t>
            </a:r>
          </a:p>
        </p:txBody>
      </p:sp>
    </p:spTree>
    <p:extLst>
      <p:ext uri="{BB962C8B-B14F-4D97-AF65-F5344CB8AC3E}">
        <p14:creationId xmlns:p14="http://schemas.microsoft.com/office/powerpoint/2010/main" val="4029986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_DSC8279.jpg">
            <a:extLst>
              <a:ext uri="{FF2B5EF4-FFF2-40B4-BE49-F238E27FC236}">
                <a16:creationId xmlns:a16="http://schemas.microsoft.com/office/drawing/2014/main" id="{FE102531-1F4F-4359-B779-C3669D2843E7}"/>
              </a:ext>
            </a:extLst>
          </p:cNvPr>
          <p:cNvPicPr>
            <a:picLocks noChangeAspect="1"/>
          </p:cNvPicPr>
          <p:nvPr/>
        </p:nvPicPr>
        <p:blipFill>
          <a:blip r:embed="rId3" cstate="print"/>
          <a:srcRect l="11107" r="12535"/>
          <a:stretch>
            <a:fillRect/>
          </a:stretch>
        </p:blipFill>
        <p:spPr>
          <a:xfrm>
            <a:off x="0" y="0"/>
            <a:ext cx="3468413" cy="6858000"/>
          </a:xfrm>
          <a:prstGeom prst="rect">
            <a:avLst/>
          </a:prstGeom>
        </p:spPr>
      </p:pic>
      <p:sp>
        <p:nvSpPr>
          <p:cNvPr id="4" name="矩形 3">
            <a:extLst>
              <a:ext uri="{FF2B5EF4-FFF2-40B4-BE49-F238E27FC236}">
                <a16:creationId xmlns:a16="http://schemas.microsoft.com/office/drawing/2014/main" id="{E18A502B-5D7B-47FC-B160-5B48E58D6767}"/>
              </a:ext>
            </a:extLst>
          </p:cNvPr>
          <p:cNvSpPr/>
          <p:nvPr/>
        </p:nvSpPr>
        <p:spPr>
          <a:xfrm>
            <a:off x="3667874" y="113016"/>
            <a:ext cx="513707" cy="4623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F8CCE8F-4A7F-4C94-96DC-B52D51F7FF51}"/>
              </a:ext>
            </a:extLst>
          </p:cNvPr>
          <p:cNvSpPr/>
          <p:nvPr/>
        </p:nvSpPr>
        <p:spPr>
          <a:xfrm>
            <a:off x="4323706" y="113016"/>
            <a:ext cx="513707" cy="46233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E56050F-C0FF-4662-8B47-A4D44E7595F9}"/>
              </a:ext>
            </a:extLst>
          </p:cNvPr>
          <p:cNvSpPr txBox="1"/>
          <p:nvPr/>
        </p:nvSpPr>
        <p:spPr>
          <a:xfrm>
            <a:off x="4979538" y="21018"/>
            <a:ext cx="3468413"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作业</a:t>
            </a: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AD285AE3-9982-42BC-858D-B6A5079FFB07}"/>
                  </a:ext>
                </a:extLst>
              </p:cNvPr>
              <p:cNvSpPr txBox="1">
                <a:spLocks/>
              </p:cNvSpPr>
              <p:nvPr/>
            </p:nvSpPr>
            <p:spPr>
              <a:xfrm>
                <a:off x="3565133" y="656958"/>
                <a:ext cx="8524126" cy="60880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sz="2200" dirty="0">
                    <a:solidFill>
                      <a:srgbClr val="000000"/>
                    </a:solidFill>
                  </a:rPr>
                  <a:t>两层</a:t>
                </a: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隐层神经网络，隐藏层的神经元个数均为</a:t>
                </a:r>
                <a:r>
                  <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2</a:t>
                </a: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，输出层为</a:t>
                </a:r>
                <a:r>
                  <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a:t>
                </a: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lang="en-US" altLang="zh-CN" sz="2200" dirty="0">
                    <a:solidFill>
                      <a:srgbClr val="000000"/>
                    </a:solidFill>
                  </a:rPr>
                  <a:t> </a:t>
                </a:r>
                <a14:m>
                  <m:oMath xmlns:m="http://schemas.openxmlformats.org/officeDocument/2006/math">
                    <m:sSubSup>
                      <m:sSubSupPr>
                        <m:ctrlPr>
                          <a:rPr lang="en-US" altLang="zh-CN" sz="2200" i="1">
                            <a:solidFill>
                              <a:srgbClr val="000000"/>
                            </a:solidFill>
                            <a:latin typeface="Cambria Math" panose="02040503050406030204" pitchFamily="18" charset="0"/>
                          </a:rPr>
                        </m:ctrlPr>
                      </m:sSubSupPr>
                      <m:e>
                        <m:r>
                          <a:rPr lang="en-US" altLang="zh-CN" sz="2200" i="1">
                            <a:solidFill>
                              <a:srgbClr val="000000"/>
                            </a:solidFill>
                            <a:latin typeface="Cambria Math" panose="02040503050406030204" pitchFamily="18" charset="0"/>
                          </a:rPr>
                          <m:t>𝒘</m:t>
                        </m:r>
                      </m:e>
                      <m:sub>
                        <m:r>
                          <a:rPr lang="en-US" altLang="zh-CN" sz="2200" b="1" i="1" smtClean="0">
                            <a:solidFill>
                              <a:srgbClr val="000000"/>
                            </a:solidFill>
                            <a:latin typeface="Cambria Math" panose="02040503050406030204" pitchFamily="18" charset="0"/>
                          </a:rPr>
                          <m:t>𝒊𝒋</m:t>
                        </m:r>
                      </m:sub>
                      <m:sup>
                        <m:r>
                          <m:rPr>
                            <m:sty m:val="p"/>
                          </m:rPr>
                          <a:rPr lang="en-US" altLang="zh-CN" sz="2200" i="1">
                            <a:solidFill>
                              <a:srgbClr val="000000"/>
                            </a:solidFill>
                            <a:latin typeface="Cambria Math" panose="02040503050406030204" pitchFamily="18" charset="0"/>
                          </a:rPr>
                          <m:t>L</m:t>
                        </m:r>
                      </m:sup>
                    </m:sSubSup>
                    <m:r>
                      <a:rPr lang="zh-CN" altLang="en-US" sz="2200" i="1" smtClean="0">
                        <a:solidFill>
                          <a:srgbClr val="000000"/>
                        </a:solidFill>
                        <a:latin typeface="Cambria Math" panose="02040503050406030204" pitchFamily="18" charset="0"/>
                      </a:rPr>
                      <m:t>表示</m:t>
                    </m:r>
                  </m:oMath>
                </a14:m>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第</a:t>
                </a:r>
                <a:r>
                  <a:rPr lang="en-US" altLang="zh-CN" sz="2200" dirty="0">
                    <a:solidFill>
                      <a:srgbClr val="000000"/>
                    </a:solidFill>
                  </a:rPr>
                  <a:t>L-1</a:t>
                </a:r>
                <a:r>
                  <a:rPr lang="zh-CN" altLang="en-US" sz="2200" dirty="0">
                    <a:solidFill>
                      <a:srgbClr val="000000"/>
                    </a:solidFill>
                  </a:rPr>
                  <a:t>层的第</a:t>
                </a:r>
                <a:r>
                  <a:rPr lang="en-US" altLang="zh-CN" sz="2200" dirty="0">
                    <a:solidFill>
                      <a:srgbClr val="000000"/>
                    </a:solidFill>
                  </a:rPr>
                  <a:t>j</a:t>
                </a:r>
                <a:r>
                  <a:rPr lang="zh-CN" altLang="en-US" sz="2200" dirty="0">
                    <a:solidFill>
                      <a:srgbClr val="000000"/>
                    </a:solidFill>
                  </a:rPr>
                  <a:t>个节点到第</a:t>
                </a:r>
                <a:r>
                  <a:rPr lang="en-US" altLang="zh-CN" sz="2200" dirty="0">
                    <a:solidFill>
                      <a:srgbClr val="000000"/>
                    </a:solidFill>
                  </a:rPr>
                  <a:t>L</a:t>
                </a:r>
                <a:r>
                  <a:rPr lang="zh-CN" altLang="en-US" sz="2200" dirty="0">
                    <a:solidFill>
                      <a:srgbClr val="000000"/>
                    </a:solidFill>
                  </a:rPr>
                  <a:t>层的第</a:t>
                </a:r>
                <a:r>
                  <a:rPr lang="en-US" altLang="zh-CN" sz="2200" dirty="0" err="1">
                    <a:solidFill>
                      <a:srgbClr val="000000"/>
                    </a:solidFill>
                  </a:rPr>
                  <a:t>i</a:t>
                </a:r>
                <a:r>
                  <a:rPr lang="zh-CN" altLang="en-US" sz="2200" dirty="0">
                    <a:solidFill>
                      <a:srgbClr val="000000"/>
                    </a:solidFill>
                  </a:rPr>
                  <a:t>个节点的权重。</a:t>
                </a:r>
                <a:endPar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已知初始</a:t>
                </a:r>
                <a:r>
                  <a:rPr kumimoji="0" lang="zh-CN" altLang="en-US" sz="22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输入</a:t>
                </a:r>
                <a:r>
                  <a:rPr kumimoji="0" lang="en-US" altLang="zh-CN" sz="22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x1=1,  x2=2</a:t>
                </a: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14:m>
                  <m:oMath xmlns:m="http://schemas.openxmlformats.org/officeDocument/2006/math">
                    <m:r>
                      <a:rPr kumimoji="0" lang="zh-CN" altLang="en-US" sz="2200" b="1" i="1" u="none" strike="noStrike" kern="1200" cap="none" spc="0" normalizeH="0" baseline="0" noProof="0">
                        <a:ln>
                          <a:noFill/>
                        </a:ln>
                        <a:solidFill>
                          <a:srgbClr val="000000"/>
                        </a:solidFill>
                        <a:effectLst/>
                        <a:uLnTx/>
                        <a:uFillTx/>
                        <a:latin typeface="Cambria Math" panose="02040503050406030204" pitchFamily="18" charset="0"/>
                        <a:cs typeface="+mn-cs"/>
                      </a:rPr>
                      <m:t>𝜽</m:t>
                    </m:r>
                  </m:oMath>
                </a14:m>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均为</a:t>
                </a:r>
                <a:r>
                  <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0</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权值输入到隐层为</a:t>
                </a:r>
                <a14:m>
                  <m:oMath xmlns:m="http://schemas.openxmlformats.org/officeDocument/2006/math">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𝟏𝟏</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𝟒</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𝟐𝟏</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𝟏𝟐</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𝟏</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𝟐𝟐</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𝟓</m:t>
                    </m:r>
                  </m:oMath>
                </a14:m>
                <a:endPar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第一个隐层到第二个隐层为</a:t>
                </a:r>
                <a14:m>
                  <m:oMath xmlns:m="http://schemas.openxmlformats.org/officeDocument/2006/math">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𝟏𝟏</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𝟑</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.6,</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𝟐𝟏</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𝟑</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.3,</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𝟏𝟐</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𝟑</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.2,</m:t>
                    </m:r>
                    <m:sSubSup>
                      <m:sSubSupPr>
                        <m:ctrlP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𝒘</m:t>
                        </m:r>
                      </m:e>
                      <m:sub>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𝟐𝟐</m:t>
                        </m:r>
                      </m:sub>
                      <m: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𝟑</m:t>
                        </m:r>
                      </m:sup>
                    </m:sSubSup>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𝟎</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000000"/>
                        </a:solidFill>
                        <a:effectLst/>
                        <a:uLnTx/>
                        <a:uFillTx/>
                        <a:latin typeface="Cambria Math" panose="02040503050406030204" pitchFamily="18" charset="0"/>
                        <a:cs typeface="+mn-cs"/>
                      </a:rPr>
                      <m:t>𝟓</m:t>
                    </m:r>
                  </m:oMath>
                </a14:m>
                <a:endPar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lvl="0">
                  <a:defRPr/>
                </a:pPr>
                <a:r>
                  <a:rPr kumimoji="0" lang="zh-CN" altLang="en-US"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隐层到输出层：</a:t>
                </a:r>
                <a:r>
                  <a:rPr lang="en-US" altLang="zh-CN" sz="2200" dirty="0">
                    <a:solidFill>
                      <a:srgbClr val="000000"/>
                    </a:solidFill>
                  </a:rPr>
                  <a:t> </a:t>
                </a:r>
                <a14:m>
                  <m:oMath xmlns:m="http://schemas.openxmlformats.org/officeDocument/2006/math">
                    <m:sSubSup>
                      <m:sSubSupPr>
                        <m:ctrlPr>
                          <a:rPr lang="en-US" altLang="zh-CN" sz="2200" i="1">
                            <a:solidFill>
                              <a:srgbClr val="000000"/>
                            </a:solidFill>
                            <a:latin typeface="Cambria Math" panose="02040503050406030204" pitchFamily="18" charset="0"/>
                          </a:rPr>
                        </m:ctrlPr>
                      </m:sSubSupPr>
                      <m:e>
                        <m:r>
                          <a:rPr lang="en-US" altLang="zh-CN" sz="2200" i="1">
                            <a:solidFill>
                              <a:srgbClr val="000000"/>
                            </a:solidFill>
                            <a:latin typeface="Cambria Math" panose="02040503050406030204" pitchFamily="18" charset="0"/>
                          </a:rPr>
                          <m:t>𝒘</m:t>
                        </m:r>
                      </m:e>
                      <m:sub>
                        <m:r>
                          <a:rPr lang="en-US" altLang="zh-CN" sz="2200" i="1">
                            <a:solidFill>
                              <a:srgbClr val="000000"/>
                            </a:solidFill>
                            <a:latin typeface="Cambria Math" panose="02040503050406030204" pitchFamily="18" charset="0"/>
                          </a:rPr>
                          <m:t>𝟏𝟏</m:t>
                        </m:r>
                      </m:sub>
                      <m:sup>
                        <m:r>
                          <a:rPr lang="en-US" altLang="zh-CN" sz="2200" b="1" i="1" smtClean="0">
                            <a:solidFill>
                              <a:srgbClr val="000000"/>
                            </a:solidFill>
                            <a:latin typeface="Cambria Math" panose="02040503050406030204" pitchFamily="18" charset="0"/>
                          </a:rPr>
                          <m:t>𝟒</m:t>
                        </m:r>
                      </m:sup>
                    </m:sSubSup>
                    <m:r>
                      <a:rPr lang="en-US" altLang="zh-CN" sz="2200" i="1">
                        <a:solidFill>
                          <a:srgbClr val="000000"/>
                        </a:solidFill>
                        <a:latin typeface="Cambria Math" panose="02040503050406030204" pitchFamily="18" charset="0"/>
                      </a:rPr>
                      <m:t>=</m:t>
                    </m:r>
                    <m:r>
                      <a:rPr lang="en-US" altLang="zh-CN" sz="2200" i="1">
                        <a:solidFill>
                          <a:srgbClr val="000000"/>
                        </a:solidFill>
                        <a:latin typeface="Cambria Math" panose="02040503050406030204" pitchFamily="18" charset="0"/>
                      </a:rPr>
                      <m:t>𝟎</m:t>
                    </m:r>
                    <m:r>
                      <a:rPr lang="en-US" altLang="zh-CN" sz="2200" i="1">
                        <a:solidFill>
                          <a:srgbClr val="000000"/>
                        </a:solidFill>
                        <a:latin typeface="Cambria Math" panose="02040503050406030204" pitchFamily="18" charset="0"/>
                      </a:rPr>
                      <m:t>.</m:t>
                    </m:r>
                    <m:r>
                      <a:rPr lang="en-US" altLang="zh-CN" sz="2200" b="1" i="1" smtClean="0">
                        <a:solidFill>
                          <a:srgbClr val="000000"/>
                        </a:solidFill>
                        <a:latin typeface="Cambria Math" panose="02040503050406030204" pitchFamily="18" charset="0"/>
                      </a:rPr>
                      <m:t>𝟑</m:t>
                    </m:r>
                    <m:r>
                      <a:rPr lang="en-US" altLang="zh-CN" sz="2200" b="1" i="1" smtClean="0">
                        <a:solidFill>
                          <a:srgbClr val="000000"/>
                        </a:solidFill>
                        <a:latin typeface="Cambria Math" panose="02040503050406030204" pitchFamily="18" charset="0"/>
                      </a:rPr>
                      <m:t>,</m:t>
                    </m:r>
                    <m:sSubSup>
                      <m:sSubSupPr>
                        <m:ctrlPr>
                          <a:rPr lang="en-US" altLang="zh-CN" sz="2200" i="1">
                            <a:solidFill>
                              <a:srgbClr val="000000"/>
                            </a:solidFill>
                            <a:latin typeface="Cambria Math" panose="02040503050406030204" pitchFamily="18" charset="0"/>
                          </a:rPr>
                        </m:ctrlPr>
                      </m:sSubSupPr>
                      <m:e>
                        <m:r>
                          <a:rPr lang="en-US" altLang="zh-CN" sz="2200" i="1">
                            <a:solidFill>
                              <a:srgbClr val="000000"/>
                            </a:solidFill>
                            <a:latin typeface="Cambria Math" panose="02040503050406030204" pitchFamily="18" charset="0"/>
                          </a:rPr>
                          <m:t>𝒘</m:t>
                        </m:r>
                      </m:e>
                      <m:sub>
                        <m:r>
                          <a:rPr lang="en-US" altLang="zh-CN" sz="2200" i="1">
                            <a:solidFill>
                              <a:srgbClr val="000000"/>
                            </a:solidFill>
                            <a:latin typeface="Cambria Math" panose="02040503050406030204" pitchFamily="18" charset="0"/>
                          </a:rPr>
                          <m:t>𝟏𝟐</m:t>
                        </m:r>
                      </m:sub>
                      <m:sup>
                        <m:r>
                          <a:rPr lang="en-US" altLang="zh-CN" sz="2200" b="1" i="1" smtClean="0">
                            <a:solidFill>
                              <a:srgbClr val="000000"/>
                            </a:solidFill>
                            <a:latin typeface="Cambria Math" panose="02040503050406030204" pitchFamily="18" charset="0"/>
                          </a:rPr>
                          <m:t>𝟒</m:t>
                        </m:r>
                      </m:sup>
                    </m:sSubSup>
                    <m:r>
                      <a:rPr lang="en-US" altLang="zh-CN" sz="2200" i="1">
                        <a:solidFill>
                          <a:srgbClr val="000000"/>
                        </a:solidFill>
                        <a:latin typeface="Cambria Math" panose="02040503050406030204" pitchFamily="18" charset="0"/>
                      </a:rPr>
                      <m:t>=</m:t>
                    </m:r>
                    <m:r>
                      <a:rPr lang="en-US" altLang="zh-CN" sz="2200" i="1">
                        <a:solidFill>
                          <a:srgbClr val="000000"/>
                        </a:solidFill>
                        <a:latin typeface="Cambria Math" panose="02040503050406030204" pitchFamily="18" charset="0"/>
                      </a:rPr>
                      <m:t>𝟎</m:t>
                    </m:r>
                    <m:r>
                      <a:rPr lang="en-US" altLang="zh-CN" sz="2200" i="1">
                        <a:solidFill>
                          <a:srgbClr val="000000"/>
                        </a:solidFill>
                        <a:latin typeface="Cambria Math" panose="02040503050406030204" pitchFamily="18" charset="0"/>
                      </a:rPr>
                      <m:t>.</m:t>
                    </m:r>
                    <m:r>
                      <a:rPr lang="en-US" altLang="zh-CN" sz="2200" b="1" i="1" smtClean="0">
                        <a:solidFill>
                          <a:srgbClr val="000000"/>
                        </a:solidFill>
                        <a:latin typeface="Cambria Math" panose="02040503050406030204" pitchFamily="18" charset="0"/>
                      </a:rPr>
                      <m:t>𝟑</m:t>
                    </m:r>
                  </m:oMath>
                </a14:m>
                <a:r>
                  <a:rPr kumimoji="0" lang="en-US" altLang="zh-CN" sz="2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 </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1</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）画出这个神经网络结构，并计算输出</a:t>
                </a:r>
                <a:endPar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2</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）设期望输出值为</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y1=</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 </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2,  </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学习步长</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1</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，利用</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bp</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算法更新权值</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w</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参数（激活函数均为</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sigmoid</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函数 或</a:t>
                </a:r>
                <a:r>
                  <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max(1, x)</a:t>
                </a:r>
                <a:r>
                  <a:rPr kumimoji="0" lang="zh-CN" altLang="en-US"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a:t>
                </a:r>
                <a:endParaRPr kumimoji="0" lang="en-US" altLang="zh-CN" sz="22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mc:Choice>
        <mc:Fallback xmlns="">
          <p:sp>
            <p:nvSpPr>
              <p:cNvPr id="8" name="内容占位符 2">
                <a:extLst>
                  <a:ext uri="{FF2B5EF4-FFF2-40B4-BE49-F238E27FC236}">
                    <a16:creationId xmlns:a16="http://schemas.microsoft.com/office/drawing/2014/main" id="{AD285AE3-9982-42BC-858D-B6A5079FFB07}"/>
                  </a:ext>
                </a:extLst>
              </p:cNvPr>
              <p:cNvSpPr txBox="1">
                <a:spLocks noRot="1" noChangeAspect="1" noMove="1" noResize="1" noEditPoints="1" noAdjustHandles="1" noChangeArrowheads="1" noChangeShapeType="1" noTextEdit="1"/>
              </p:cNvSpPr>
              <p:nvPr/>
            </p:nvSpPr>
            <p:spPr>
              <a:xfrm>
                <a:off x="3565133" y="656958"/>
                <a:ext cx="8524126" cy="6088026"/>
              </a:xfrm>
              <a:prstGeom prst="rect">
                <a:avLst/>
              </a:prstGeom>
              <a:blipFill>
                <a:blip r:embed="rId4"/>
                <a:stretch>
                  <a:fillRect l="-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6586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_DSC8279.jpg">
            <a:extLst>
              <a:ext uri="{FF2B5EF4-FFF2-40B4-BE49-F238E27FC236}">
                <a16:creationId xmlns:a16="http://schemas.microsoft.com/office/drawing/2014/main" id="{FE102531-1F4F-4359-B779-C3669D2843E7}"/>
              </a:ext>
            </a:extLst>
          </p:cNvPr>
          <p:cNvPicPr>
            <a:picLocks noChangeAspect="1"/>
          </p:cNvPicPr>
          <p:nvPr/>
        </p:nvPicPr>
        <p:blipFill>
          <a:blip r:embed="rId2" cstate="print"/>
          <a:srcRect l="11107" r="12535"/>
          <a:stretch>
            <a:fillRect/>
          </a:stretch>
        </p:blipFill>
        <p:spPr>
          <a:xfrm>
            <a:off x="0" y="0"/>
            <a:ext cx="3468413" cy="6858000"/>
          </a:xfrm>
          <a:prstGeom prst="rect">
            <a:avLst/>
          </a:prstGeom>
        </p:spPr>
      </p:pic>
      <p:sp>
        <p:nvSpPr>
          <p:cNvPr id="4" name="矩形 3">
            <a:extLst>
              <a:ext uri="{FF2B5EF4-FFF2-40B4-BE49-F238E27FC236}">
                <a16:creationId xmlns:a16="http://schemas.microsoft.com/office/drawing/2014/main" id="{E18A502B-5D7B-47FC-B160-5B48E58D6767}"/>
              </a:ext>
            </a:extLst>
          </p:cNvPr>
          <p:cNvSpPr/>
          <p:nvPr/>
        </p:nvSpPr>
        <p:spPr>
          <a:xfrm>
            <a:off x="3667874" y="113016"/>
            <a:ext cx="513707" cy="4623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F8CCE8F-4A7F-4C94-96DC-B52D51F7FF51}"/>
              </a:ext>
            </a:extLst>
          </p:cNvPr>
          <p:cNvSpPr/>
          <p:nvPr/>
        </p:nvSpPr>
        <p:spPr>
          <a:xfrm>
            <a:off x="4323706" y="113016"/>
            <a:ext cx="513707" cy="46233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E56050F-C0FF-4662-8B47-A4D44E7595F9}"/>
              </a:ext>
            </a:extLst>
          </p:cNvPr>
          <p:cNvSpPr txBox="1"/>
          <p:nvPr/>
        </p:nvSpPr>
        <p:spPr>
          <a:xfrm>
            <a:off x="4979538" y="21018"/>
            <a:ext cx="3468413" cy="646331"/>
          </a:xfrm>
          <a:prstGeom prst="rect">
            <a:avLst/>
          </a:prstGeom>
          <a:noFill/>
        </p:spPr>
        <p:txBody>
          <a:bodyPr wrap="square" rtlCol="0">
            <a:spAutoFit/>
          </a:bodyPr>
          <a:lstStyle/>
          <a:p>
            <a:r>
              <a:rPr lang="zh-CN" altLang="en-US" sz="3600" b="1" dirty="0">
                <a:latin typeface="楷体" panose="02010609060101010101" pitchFamily="49" charset="-122"/>
                <a:ea typeface="楷体" panose="02010609060101010101" pitchFamily="49" charset="-122"/>
              </a:rPr>
              <a:t>作业</a:t>
            </a:r>
          </a:p>
        </p:txBody>
      </p:sp>
      <p:sp>
        <p:nvSpPr>
          <p:cNvPr id="8" name="内容占位符 2">
            <a:extLst>
              <a:ext uri="{FF2B5EF4-FFF2-40B4-BE49-F238E27FC236}">
                <a16:creationId xmlns:a16="http://schemas.microsoft.com/office/drawing/2014/main" id="{AD285AE3-9982-42BC-858D-B6A5079FFB07}"/>
              </a:ext>
            </a:extLst>
          </p:cNvPr>
          <p:cNvSpPr txBox="1">
            <a:spLocks/>
          </p:cNvSpPr>
          <p:nvPr/>
        </p:nvSpPr>
        <p:spPr>
          <a:xfrm>
            <a:off x="3565133" y="656958"/>
            <a:ext cx="8524126" cy="60880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mc:AlternateContent xmlns:mc="http://schemas.openxmlformats.org/markup-compatibility/2006" xmlns:a14="http://schemas.microsoft.com/office/drawing/2010/main">
        <mc:Choice Requires="a14">
          <p:sp>
            <p:nvSpPr>
              <p:cNvPr id="3" name="椭圆 2">
                <a:extLst>
                  <a:ext uri="{FF2B5EF4-FFF2-40B4-BE49-F238E27FC236}">
                    <a16:creationId xmlns:a16="http://schemas.microsoft.com/office/drawing/2014/main" id="{43506BE0-C5BD-4C11-A71C-9A3209E56706}"/>
                  </a:ext>
                </a:extLst>
              </p:cNvPr>
              <p:cNvSpPr/>
              <p:nvPr/>
            </p:nvSpPr>
            <p:spPr>
              <a:xfrm>
                <a:off x="4731272" y="2288114"/>
                <a:ext cx="467475" cy="47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3" name="椭圆 2">
                <a:extLst>
                  <a:ext uri="{FF2B5EF4-FFF2-40B4-BE49-F238E27FC236}">
                    <a16:creationId xmlns:a16="http://schemas.microsoft.com/office/drawing/2014/main" id="{43506BE0-C5BD-4C11-A71C-9A3209E56706}"/>
                  </a:ext>
                </a:extLst>
              </p:cNvPr>
              <p:cNvSpPr>
                <a:spLocks noRot="1" noChangeAspect="1" noMove="1" noResize="1" noEditPoints="1" noAdjustHandles="1" noChangeArrowheads="1" noChangeShapeType="1" noTextEdit="1"/>
              </p:cNvSpPr>
              <p:nvPr/>
            </p:nvSpPr>
            <p:spPr>
              <a:xfrm>
                <a:off x="4731272" y="2288114"/>
                <a:ext cx="467475" cy="474240"/>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9DCF6B43-803C-4BED-AB91-931FD95E990A}"/>
                  </a:ext>
                </a:extLst>
              </p:cNvPr>
              <p:cNvSpPr/>
              <p:nvPr/>
            </p:nvSpPr>
            <p:spPr>
              <a:xfrm>
                <a:off x="4732120" y="3704101"/>
                <a:ext cx="467475" cy="474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9" name="椭圆 8">
                <a:extLst>
                  <a:ext uri="{FF2B5EF4-FFF2-40B4-BE49-F238E27FC236}">
                    <a16:creationId xmlns:a16="http://schemas.microsoft.com/office/drawing/2014/main" id="{9DCF6B43-803C-4BED-AB91-931FD95E990A}"/>
                  </a:ext>
                </a:extLst>
              </p:cNvPr>
              <p:cNvSpPr>
                <a:spLocks noRot="1" noChangeAspect="1" noMove="1" noResize="1" noEditPoints="1" noAdjustHandles="1" noChangeArrowheads="1" noChangeShapeType="1" noTextEdit="1"/>
              </p:cNvSpPr>
              <p:nvPr/>
            </p:nvSpPr>
            <p:spPr>
              <a:xfrm>
                <a:off x="4732120" y="3704101"/>
                <a:ext cx="467475" cy="474240"/>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01E0B545-CA35-4CF4-9C22-3E54A87E30F7}"/>
                  </a:ext>
                </a:extLst>
              </p:cNvPr>
              <p:cNvSpPr/>
              <p:nvPr/>
            </p:nvSpPr>
            <p:spPr>
              <a:xfrm>
                <a:off x="7006123" y="2288114"/>
                <a:ext cx="467475" cy="4742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14" name="椭圆 13">
                <a:extLst>
                  <a:ext uri="{FF2B5EF4-FFF2-40B4-BE49-F238E27FC236}">
                    <a16:creationId xmlns:a16="http://schemas.microsoft.com/office/drawing/2014/main" id="{01E0B545-CA35-4CF4-9C22-3E54A87E30F7}"/>
                  </a:ext>
                </a:extLst>
              </p:cNvPr>
              <p:cNvSpPr>
                <a:spLocks noRot="1" noChangeAspect="1" noMove="1" noResize="1" noEditPoints="1" noAdjustHandles="1" noChangeArrowheads="1" noChangeShapeType="1" noTextEdit="1"/>
              </p:cNvSpPr>
              <p:nvPr/>
            </p:nvSpPr>
            <p:spPr>
              <a:xfrm>
                <a:off x="7006123" y="2288114"/>
                <a:ext cx="467475" cy="474240"/>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A916A41B-36DE-469A-9C0B-C0BC1AACB189}"/>
                  </a:ext>
                </a:extLst>
              </p:cNvPr>
              <p:cNvSpPr/>
              <p:nvPr/>
            </p:nvSpPr>
            <p:spPr>
              <a:xfrm>
                <a:off x="7006971" y="3704101"/>
                <a:ext cx="467475" cy="4742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15" name="椭圆 14">
                <a:extLst>
                  <a:ext uri="{FF2B5EF4-FFF2-40B4-BE49-F238E27FC236}">
                    <a16:creationId xmlns:a16="http://schemas.microsoft.com/office/drawing/2014/main" id="{A916A41B-36DE-469A-9C0B-C0BC1AACB189}"/>
                  </a:ext>
                </a:extLst>
              </p:cNvPr>
              <p:cNvSpPr>
                <a:spLocks noRot="1" noChangeAspect="1" noMove="1" noResize="1" noEditPoints="1" noAdjustHandles="1" noChangeArrowheads="1" noChangeShapeType="1" noTextEdit="1"/>
              </p:cNvSpPr>
              <p:nvPr/>
            </p:nvSpPr>
            <p:spPr>
              <a:xfrm>
                <a:off x="7006971" y="3704101"/>
                <a:ext cx="467475" cy="474240"/>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椭圆 15">
                <a:extLst>
                  <a:ext uri="{FF2B5EF4-FFF2-40B4-BE49-F238E27FC236}">
                    <a16:creationId xmlns:a16="http://schemas.microsoft.com/office/drawing/2014/main" id="{2345C87C-BBC3-4A86-BC81-695A854A3358}"/>
                  </a:ext>
                </a:extLst>
              </p:cNvPr>
              <p:cNvSpPr/>
              <p:nvPr/>
            </p:nvSpPr>
            <p:spPr>
              <a:xfrm>
                <a:off x="9286974" y="2266695"/>
                <a:ext cx="467475" cy="4742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16" name="椭圆 15">
                <a:extLst>
                  <a:ext uri="{FF2B5EF4-FFF2-40B4-BE49-F238E27FC236}">
                    <a16:creationId xmlns:a16="http://schemas.microsoft.com/office/drawing/2014/main" id="{2345C87C-BBC3-4A86-BC81-695A854A3358}"/>
                  </a:ext>
                </a:extLst>
              </p:cNvPr>
              <p:cNvSpPr>
                <a:spLocks noRot="1" noChangeAspect="1" noMove="1" noResize="1" noEditPoints="1" noAdjustHandles="1" noChangeArrowheads="1" noChangeShapeType="1" noTextEdit="1"/>
              </p:cNvSpPr>
              <p:nvPr/>
            </p:nvSpPr>
            <p:spPr>
              <a:xfrm>
                <a:off x="9286974" y="2266695"/>
                <a:ext cx="467475" cy="474240"/>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椭圆 16">
                <a:extLst>
                  <a:ext uri="{FF2B5EF4-FFF2-40B4-BE49-F238E27FC236}">
                    <a16:creationId xmlns:a16="http://schemas.microsoft.com/office/drawing/2014/main" id="{A9889787-1ACD-4D4A-B2FC-BA72A9ABBA8D}"/>
                  </a:ext>
                </a:extLst>
              </p:cNvPr>
              <p:cNvSpPr/>
              <p:nvPr/>
            </p:nvSpPr>
            <p:spPr>
              <a:xfrm>
                <a:off x="9287822" y="3682682"/>
                <a:ext cx="467475" cy="4742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17" name="椭圆 16">
                <a:extLst>
                  <a:ext uri="{FF2B5EF4-FFF2-40B4-BE49-F238E27FC236}">
                    <a16:creationId xmlns:a16="http://schemas.microsoft.com/office/drawing/2014/main" id="{A9889787-1ACD-4D4A-B2FC-BA72A9ABBA8D}"/>
                  </a:ext>
                </a:extLst>
              </p:cNvPr>
              <p:cNvSpPr>
                <a:spLocks noRot="1" noChangeAspect="1" noMove="1" noResize="1" noEditPoints="1" noAdjustHandles="1" noChangeArrowheads="1" noChangeShapeType="1" noTextEdit="1"/>
              </p:cNvSpPr>
              <p:nvPr/>
            </p:nvSpPr>
            <p:spPr>
              <a:xfrm>
                <a:off x="9287822" y="3682682"/>
                <a:ext cx="467475" cy="474240"/>
              </a:xfrm>
              <a:prstGeom prst="ellipse">
                <a:avLst/>
              </a:prstGeom>
              <a:blipFill>
                <a:blip r:embed="rId8"/>
                <a:stretch>
                  <a:fillRect/>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7B38CF2C-0647-4FBC-831E-03B19C7C5A54}"/>
              </a:ext>
            </a:extLst>
          </p:cNvPr>
          <p:cNvCxnSpPr>
            <a:stCxn id="3" idx="6"/>
            <a:endCxn id="14" idx="2"/>
          </p:cNvCxnSpPr>
          <p:nvPr/>
        </p:nvCxnSpPr>
        <p:spPr>
          <a:xfrm>
            <a:off x="5198747" y="2525234"/>
            <a:ext cx="180737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ACD3BE6-10F5-454D-BD75-BD8FB806D9BC}"/>
              </a:ext>
            </a:extLst>
          </p:cNvPr>
          <p:cNvCxnSpPr>
            <a:cxnSpLocks/>
            <a:stCxn id="9" idx="6"/>
            <a:endCxn id="14" idx="2"/>
          </p:cNvCxnSpPr>
          <p:nvPr/>
        </p:nvCxnSpPr>
        <p:spPr>
          <a:xfrm flipV="1">
            <a:off x="5199595" y="2525234"/>
            <a:ext cx="1806528" cy="14159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529445A5-5DA4-49D1-A9A1-CD04CE9CE51F}"/>
              </a:ext>
            </a:extLst>
          </p:cNvPr>
          <p:cNvCxnSpPr>
            <a:cxnSpLocks/>
            <a:stCxn id="3" idx="6"/>
            <a:endCxn id="15" idx="2"/>
          </p:cNvCxnSpPr>
          <p:nvPr/>
        </p:nvCxnSpPr>
        <p:spPr>
          <a:xfrm>
            <a:off x="5198747" y="2525234"/>
            <a:ext cx="1808224" cy="141598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7752920-E6CB-4DFF-A2DB-A230633E110A}"/>
              </a:ext>
            </a:extLst>
          </p:cNvPr>
          <p:cNvCxnSpPr>
            <a:cxnSpLocks/>
            <a:stCxn id="9" idx="6"/>
            <a:endCxn id="15" idx="2"/>
          </p:cNvCxnSpPr>
          <p:nvPr/>
        </p:nvCxnSpPr>
        <p:spPr>
          <a:xfrm>
            <a:off x="5199595" y="3941221"/>
            <a:ext cx="180737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77B10DD8-120E-4A79-95DF-AB209B7BC492}"/>
              </a:ext>
            </a:extLst>
          </p:cNvPr>
          <p:cNvCxnSpPr>
            <a:cxnSpLocks/>
            <a:stCxn id="14" idx="6"/>
            <a:endCxn id="16" idx="2"/>
          </p:cNvCxnSpPr>
          <p:nvPr/>
        </p:nvCxnSpPr>
        <p:spPr>
          <a:xfrm flipV="1">
            <a:off x="7473598" y="2503815"/>
            <a:ext cx="1813376" cy="2141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A554691-C8DD-4E3C-911E-5A2298AC5196}"/>
              </a:ext>
            </a:extLst>
          </p:cNvPr>
          <p:cNvCxnSpPr>
            <a:cxnSpLocks/>
            <a:stCxn id="14" idx="6"/>
            <a:endCxn id="17" idx="2"/>
          </p:cNvCxnSpPr>
          <p:nvPr/>
        </p:nvCxnSpPr>
        <p:spPr>
          <a:xfrm>
            <a:off x="7473598" y="2525234"/>
            <a:ext cx="1814224" cy="139456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15ABCFF-C16B-4AEE-B549-588D296B30BB}"/>
              </a:ext>
            </a:extLst>
          </p:cNvPr>
          <p:cNvCxnSpPr>
            <a:cxnSpLocks/>
            <a:stCxn id="15" idx="6"/>
            <a:endCxn id="16" idx="2"/>
          </p:cNvCxnSpPr>
          <p:nvPr/>
        </p:nvCxnSpPr>
        <p:spPr>
          <a:xfrm flipV="1">
            <a:off x="7474446" y="2503815"/>
            <a:ext cx="1812528" cy="143740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69B71AEB-0434-4A27-8F99-9D6DE33BAE55}"/>
              </a:ext>
            </a:extLst>
          </p:cNvPr>
          <p:cNvCxnSpPr>
            <a:cxnSpLocks/>
            <a:stCxn id="15" idx="6"/>
            <a:endCxn id="17" idx="2"/>
          </p:cNvCxnSpPr>
          <p:nvPr/>
        </p:nvCxnSpPr>
        <p:spPr>
          <a:xfrm flipV="1">
            <a:off x="7474446" y="3919802"/>
            <a:ext cx="1813376" cy="2141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CBAC1A4-4B59-4FA9-9ECF-CDFEAEB01028}"/>
                  </a:ext>
                </a:extLst>
              </p:cNvPr>
              <p:cNvSpPr txBox="1"/>
              <p:nvPr/>
            </p:nvSpPr>
            <p:spPr>
              <a:xfrm>
                <a:off x="3740642" y="2340825"/>
                <a:ext cx="1064233" cy="400110"/>
              </a:xfrm>
              <a:prstGeom prst="rect">
                <a:avLst/>
              </a:prstGeom>
              <a:noFill/>
            </p:spPr>
            <p:txBody>
              <a:bodyPr wrap="square" rtlCol="0">
                <a:spAutoFit/>
              </a:bodyPr>
              <a:lstStyle/>
              <a:p>
                <a14:m>
                  <m:oMath xmlns:m="http://schemas.openxmlformats.org/officeDocument/2006/math">
                    <m:sSub>
                      <m:sSubPr>
                        <m:ctrlPr>
                          <a:rPr lang="en-US" altLang="zh-CN" sz="2000" b="0" i="1" smtClean="0">
                            <a:solidFill>
                              <a:srgbClr val="0000FF"/>
                            </a:solidFill>
                            <a:latin typeface="Cambria Math" panose="02040503050406030204" pitchFamily="18" charset="0"/>
                          </a:rPr>
                        </m:ctrlPr>
                      </m:sSubPr>
                      <m:e>
                        <m:r>
                          <a:rPr lang="en-US" altLang="zh-CN" sz="2000" b="0" i="1" smtClean="0">
                            <a:solidFill>
                              <a:srgbClr val="0000FF"/>
                            </a:solidFill>
                            <a:latin typeface="Cambria Math" panose="02040503050406030204" pitchFamily="18" charset="0"/>
                          </a:rPr>
                          <m:t>𝑥</m:t>
                        </m:r>
                      </m:e>
                      <m:sub>
                        <m:r>
                          <a:rPr lang="en-US" altLang="zh-CN" sz="2000" b="0" i="1" smtClean="0">
                            <a:solidFill>
                              <a:srgbClr val="0000FF"/>
                            </a:solidFill>
                            <a:latin typeface="Cambria Math" panose="02040503050406030204" pitchFamily="18" charset="0"/>
                          </a:rPr>
                          <m:t>1</m:t>
                        </m:r>
                      </m:sub>
                    </m:sSub>
                    <m:r>
                      <a:rPr lang="en-US" altLang="zh-CN" sz="2000" b="0" i="1" smtClean="0">
                        <a:solidFill>
                          <a:srgbClr val="0000FF"/>
                        </a:solidFill>
                        <a:latin typeface="Cambria Math" panose="02040503050406030204" pitchFamily="18" charset="0"/>
                      </a:rPr>
                      <m:t>=</m:t>
                    </m:r>
                  </m:oMath>
                </a14:m>
                <a:r>
                  <a:rPr lang="en-US" altLang="zh-CN" sz="2000" dirty="0">
                    <a:solidFill>
                      <a:srgbClr val="0000FF"/>
                    </a:solidFill>
                  </a:rPr>
                  <a:t>0.5</a:t>
                </a:r>
                <a:endParaRPr lang="zh-CN" altLang="en-US" sz="2000" dirty="0">
                  <a:solidFill>
                    <a:srgbClr val="0000FF"/>
                  </a:solidFill>
                </a:endParaRPr>
              </a:p>
            </p:txBody>
          </p:sp>
        </mc:Choice>
        <mc:Fallback xmlns="">
          <p:sp>
            <p:nvSpPr>
              <p:cNvPr id="42" name="文本框 41">
                <a:extLst>
                  <a:ext uri="{FF2B5EF4-FFF2-40B4-BE49-F238E27FC236}">
                    <a16:creationId xmlns:a16="http://schemas.microsoft.com/office/drawing/2014/main" id="{6CBAC1A4-4B59-4FA9-9ECF-CDFEAEB01028}"/>
                  </a:ext>
                </a:extLst>
              </p:cNvPr>
              <p:cNvSpPr txBox="1">
                <a:spLocks noRot="1" noChangeAspect="1" noMove="1" noResize="1" noEditPoints="1" noAdjustHandles="1" noChangeArrowheads="1" noChangeShapeType="1" noTextEdit="1"/>
              </p:cNvSpPr>
              <p:nvPr/>
            </p:nvSpPr>
            <p:spPr>
              <a:xfrm>
                <a:off x="3740642" y="2340825"/>
                <a:ext cx="1064233" cy="400110"/>
              </a:xfrm>
              <a:prstGeom prst="rect">
                <a:avLst/>
              </a:prstGeom>
              <a:blipFill>
                <a:blip r:embed="rId9"/>
                <a:stretch>
                  <a:fillRect t="-9091" r="-1149"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C6623B98-875E-4A0B-89EB-2A3C74CF6496}"/>
                  </a:ext>
                </a:extLst>
              </p:cNvPr>
              <p:cNvSpPr txBox="1"/>
              <p:nvPr/>
            </p:nvSpPr>
            <p:spPr>
              <a:xfrm>
                <a:off x="3744914" y="3741166"/>
                <a:ext cx="1064233" cy="400110"/>
              </a:xfrm>
              <a:prstGeom prst="rect">
                <a:avLst/>
              </a:prstGeom>
              <a:noFill/>
            </p:spPr>
            <p:txBody>
              <a:bodyPr wrap="square" rtlCol="0">
                <a:spAutoFit/>
              </a:bodyPr>
              <a:lstStyle/>
              <a:p>
                <a14:m>
                  <m:oMath xmlns:m="http://schemas.openxmlformats.org/officeDocument/2006/math">
                    <m:sSub>
                      <m:sSubPr>
                        <m:ctrlPr>
                          <a:rPr lang="en-US" altLang="zh-CN" sz="2000" b="0" i="1" smtClean="0">
                            <a:solidFill>
                              <a:srgbClr val="0000FF"/>
                            </a:solidFill>
                            <a:latin typeface="Cambria Math" panose="02040503050406030204" pitchFamily="18" charset="0"/>
                          </a:rPr>
                        </m:ctrlPr>
                      </m:sSubPr>
                      <m:e>
                        <m:r>
                          <a:rPr lang="en-US" altLang="zh-CN" sz="2000" b="0" i="1" smtClean="0">
                            <a:solidFill>
                              <a:srgbClr val="0000FF"/>
                            </a:solidFill>
                            <a:latin typeface="Cambria Math" panose="02040503050406030204" pitchFamily="18" charset="0"/>
                          </a:rPr>
                          <m:t>𝑥</m:t>
                        </m:r>
                      </m:e>
                      <m:sub>
                        <m:r>
                          <a:rPr lang="en-US" altLang="zh-CN" sz="2000" b="0" i="1" smtClean="0">
                            <a:solidFill>
                              <a:srgbClr val="0000FF"/>
                            </a:solidFill>
                            <a:latin typeface="Cambria Math" panose="02040503050406030204" pitchFamily="18" charset="0"/>
                          </a:rPr>
                          <m:t>2</m:t>
                        </m:r>
                      </m:sub>
                    </m:sSub>
                    <m:r>
                      <a:rPr lang="en-US" altLang="zh-CN" sz="2000" b="0" i="1" smtClean="0">
                        <a:solidFill>
                          <a:srgbClr val="0000FF"/>
                        </a:solidFill>
                        <a:latin typeface="Cambria Math" panose="02040503050406030204" pitchFamily="18" charset="0"/>
                      </a:rPr>
                      <m:t>=</m:t>
                    </m:r>
                  </m:oMath>
                </a14:m>
                <a:r>
                  <a:rPr lang="en-US" altLang="zh-CN" sz="2000" dirty="0">
                    <a:solidFill>
                      <a:srgbClr val="0000FF"/>
                    </a:solidFill>
                  </a:rPr>
                  <a:t>0.5</a:t>
                </a:r>
                <a:endParaRPr lang="zh-CN" altLang="en-US" sz="2000" dirty="0">
                  <a:solidFill>
                    <a:srgbClr val="0000FF"/>
                  </a:solidFill>
                </a:endParaRPr>
              </a:p>
            </p:txBody>
          </p:sp>
        </mc:Choice>
        <mc:Fallback xmlns="">
          <p:sp>
            <p:nvSpPr>
              <p:cNvPr id="43" name="文本框 42">
                <a:extLst>
                  <a:ext uri="{FF2B5EF4-FFF2-40B4-BE49-F238E27FC236}">
                    <a16:creationId xmlns:a16="http://schemas.microsoft.com/office/drawing/2014/main" id="{C6623B98-875E-4A0B-89EB-2A3C74CF6496}"/>
                  </a:ext>
                </a:extLst>
              </p:cNvPr>
              <p:cNvSpPr txBox="1">
                <a:spLocks noRot="1" noChangeAspect="1" noMove="1" noResize="1" noEditPoints="1" noAdjustHandles="1" noChangeArrowheads="1" noChangeShapeType="1" noTextEdit="1"/>
              </p:cNvSpPr>
              <p:nvPr/>
            </p:nvSpPr>
            <p:spPr>
              <a:xfrm>
                <a:off x="3744914" y="3741166"/>
                <a:ext cx="1064233" cy="400110"/>
              </a:xfrm>
              <a:prstGeom prst="rect">
                <a:avLst/>
              </a:prstGeom>
              <a:blipFill>
                <a:blip r:embed="rId10"/>
                <a:stretch>
                  <a:fillRect t="-9231" r="-1714"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887FFE4E-D093-45B2-84AC-278B2A0B8B0E}"/>
                  </a:ext>
                </a:extLst>
              </p:cNvPr>
              <p:cNvSpPr txBox="1"/>
              <p:nvPr/>
            </p:nvSpPr>
            <p:spPr>
              <a:xfrm>
                <a:off x="5431652" y="2130899"/>
                <a:ext cx="1303139" cy="403059"/>
              </a:xfrm>
              <a:prstGeom prst="rect">
                <a:avLst/>
              </a:prstGeom>
              <a:noFill/>
            </p:spPr>
            <p:txBody>
              <a:bodyPr wrap="square" rtlCol="0">
                <a:spAutoFit/>
              </a:bodyPr>
              <a:lstStyle/>
              <a:p>
                <a14:m>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11</m:t>
                        </m:r>
                      </m:sub>
                      <m:sup>
                        <m:r>
                          <a:rPr lang="en-US" altLang="zh-CN" sz="2000" b="0" i="1" smtClean="0">
                            <a:latin typeface="Cambria Math" panose="02040503050406030204" pitchFamily="18" charset="0"/>
                          </a:rPr>
                          <m:t>1</m:t>
                        </m:r>
                      </m:sup>
                    </m:sSubSup>
                    <m:r>
                      <a:rPr lang="en-US" altLang="zh-CN" sz="2000" b="0" i="1" smtClean="0">
                        <a:latin typeface="Cambria Math" panose="02040503050406030204" pitchFamily="18" charset="0"/>
                      </a:rPr>
                      <m:t>=</m:t>
                    </m:r>
                  </m:oMath>
                </a14:m>
                <a:r>
                  <a:rPr lang="en-US" altLang="zh-CN" sz="2000" dirty="0"/>
                  <a:t>0.4</a:t>
                </a:r>
                <a:endParaRPr lang="zh-CN" altLang="en-US" sz="2000" dirty="0"/>
              </a:p>
            </p:txBody>
          </p:sp>
        </mc:Choice>
        <mc:Fallback xmlns="">
          <p:sp>
            <p:nvSpPr>
              <p:cNvPr id="44" name="文本框 43">
                <a:extLst>
                  <a:ext uri="{FF2B5EF4-FFF2-40B4-BE49-F238E27FC236}">
                    <a16:creationId xmlns:a16="http://schemas.microsoft.com/office/drawing/2014/main" id="{887FFE4E-D093-45B2-84AC-278B2A0B8B0E}"/>
                  </a:ext>
                </a:extLst>
              </p:cNvPr>
              <p:cNvSpPr txBox="1">
                <a:spLocks noRot="1" noChangeAspect="1" noMove="1" noResize="1" noEditPoints="1" noAdjustHandles="1" noChangeArrowheads="1" noChangeShapeType="1" noTextEdit="1"/>
              </p:cNvSpPr>
              <p:nvPr/>
            </p:nvSpPr>
            <p:spPr>
              <a:xfrm>
                <a:off x="5431652" y="2130899"/>
                <a:ext cx="1303139" cy="403059"/>
              </a:xfrm>
              <a:prstGeom prst="rect">
                <a:avLst/>
              </a:prstGeom>
              <a:blipFill>
                <a:blip r:embed="rId11"/>
                <a:stretch>
                  <a:fillRect t="-7576"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B7C9B7DE-F0D6-4B3F-8650-D724D753E8B1}"/>
                  </a:ext>
                </a:extLst>
              </p:cNvPr>
              <p:cNvSpPr txBox="1"/>
              <p:nvPr/>
            </p:nvSpPr>
            <p:spPr>
              <a:xfrm>
                <a:off x="5201727" y="2683409"/>
                <a:ext cx="1303139" cy="403572"/>
              </a:xfrm>
              <a:prstGeom prst="rect">
                <a:avLst/>
              </a:prstGeom>
              <a:noFill/>
            </p:spPr>
            <p:txBody>
              <a:bodyPr wrap="square" rtlCol="0">
                <a:spAutoFit/>
              </a:bodyPr>
              <a:lstStyle/>
              <a:p>
                <a14:m>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21</m:t>
                        </m:r>
                      </m:sub>
                      <m:sup>
                        <m:r>
                          <a:rPr lang="en-US" altLang="zh-CN" sz="2000" b="0" i="1" smtClean="0">
                            <a:latin typeface="Cambria Math" panose="02040503050406030204" pitchFamily="18" charset="0"/>
                          </a:rPr>
                          <m:t>1</m:t>
                        </m:r>
                      </m:sup>
                    </m:sSubSup>
                    <m:r>
                      <a:rPr lang="en-US" altLang="zh-CN" sz="2000" b="0" i="1" smtClean="0">
                        <a:latin typeface="Cambria Math" panose="02040503050406030204" pitchFamily="18" charset="0"/>
                      </a:rPr>
                      <m:t>=</m:t>
                    </m:r>
                  </m:oMath>
                </a14:m>
                <a:r>
                  <a:rPr lang="en-US" altLang="zh-CN" sz="2000" dirty="0"/>
                  <a:t>0.1</a:t>
                </a:r>
                <a:endParaRPr lang="zh-CN" altLang="en-US" sz="2000" dirty="0"/>
              </a:p>
            </p:txBody>
          </p:sp>
        </mc:Choice>
        <mc:Fallback xmlns="">
          <p:sp>
            <p:nvSpPr>
              <p:cNvPr id="61" name="文本框 60">
                <a:extLst>
                  <a:ext uri="{FF2B5EF4-FFF2-40B4-BE49-F238E27FC236}">
                    <a16:creationId xmlns:a16="http://schemas.microsoft.com/office/drawing/2014/main" id="{B7C9B7DE-F0D6-4B3F-8650-D724D753E8B1}"/>
                  </a:ext>
                </a:extLst>
              </p:cNvPr>
              <p:cNvSpPr txBox="1">
                <a:spLocks noRot="1" noChangeAspect="1" noMove="1" noResize="1" noEditPoints="1" noAdjustHandles="1" noChangeArrowheads="1" noChangeShapeType="1" noTextEdit="1"/>
              </p:cNvSpPr>
              <p:nvPr/>
            </p:nvSpPr>
            <p:spPr>
              <a:xfrm>
                <a:off x="5201727" y="2683409"/>
                <a:ext cx="1303139" cy="403572"/>
              </a:xfrm>
              <a:prstGeom prst="rect">
                <a:avLst/>
              </a:prstGeom>
              <a:blipFill>
                <a:blip r:embed="rId12"/>
                <a:stretch>
                  <a:fillRect t="-6061"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4AC5C122-5CB2-4654-B5E4-0E29A715C277}"/>
                  </a:ext>
                </a:extLst>
              </p:cNvPr>
              <p:cNvSpPr txBox="1"/>
              <p:nvPr/>
            </p:nvSpPr>
            <p:spPr>
              <a:xfrm>
                <a:off x="5051981" y="3303991"/>
                <a:ext cx="1690107" cy="403572"/>
              </a:xfrm>
              <a:prstGeom prst="rect">
                <a:avLst/>
              </a:prstGeom>
              <a:noFill/>
            </p:spPr>
            <p:txBody>
              <a:bodyPr wrap="square" rtlCol="0">
                <a:spAutoFit/>
              </a:bodyPr>
              <a:lstStyle/>
              <a:p>
                <a14:m>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12</m:t>
                        </m:r>
                      </m:sub>
                      <m:sup>
                        <m:r>
                          <a:rPr lang="en-US" altLang="zh-CN" sz="2000" b="0" i="1" smtClean="0">
                            <a:latin typeface="Cambria Math" panose="02040503050406030204" pitchFamily="18" charset="0"/>
                          </a:rPr>
                          <m:t>1</m:t>
                        </m:r>
                      </m:sup>
                    </m:sSubSup>
                    <m:r>
                      <a:rPr lang="en-US" altLang="zh-CN" sz="2000" b="0" i="1" smtClean="0">
                        <a:latin typeface="Cambria Math" panose="02040503050406030204" pitchFamily="18" charset="0"/>
                      </a:rPr>
                      <m:t>=−</m:t>
                    </m:r>
                  </m:oMath>
                </a14:m>
                <a:r>
                  <a:rPr lang="en-US" altLang="zh-CN" sz="2000" dirty="0"/>
                  <a:t>0.2</a:t>
                </a:r>
                <a:endParaRPr lang="zh-CN" altLang="en-US" sz="2000" dirty="0"/>
              </a:p>
            </p:txBody>
          </p:sp>
        </mc:Choice>
        <mc:Fallback xmlns="">
          <p:sp>
            <p:nvSpPr>
              <p:cNvPr id="62" name="文本框 61">
                <a:extLst>
                  <a:ext uri="{FF2B5EF4-FFF2-40B4-BE49-F238E27FC236}">
                    <a16:creationId xmlns:a16="http://schemas.microsoft.com/office/drawing/2014/main" id="{4AC5C122-5CB2-4654-B5E4-0E29A715C277}"/>
                  </a:ext>
                </a:extLst>
              </p:cNvPr>
              <p:cNvSpPr txBox="1">
                <a:spLocks noRot="1" noChangeAspect="1" noMove="1" noResize="1" noEditPoints="1" noAdjustHandles="1" noChangeArrowheads="1" noChangeShapeType="1" noTextEdit="1"/>
              </p:cNvSpPr>
              <p:nvPr/>
            </p:nvSpPr>
            <p:spPr>
              <a:xfrm>
                <a:off x="5051981" y="3303991"/>
                <a:ext cx="1690107" cy="403572"/>
              </a:xfrm>
              <a:prstGeom prst="rect">
                <a:avLst/>
              </a:prstGeom>
              <a:blipFill>
                <a:blip r:embed="rId13"/>
                <a:stretch>
                  <a:fillRect t="-7576"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FA2E1E1-2227-4F6B-BD94-9846A396C998}"/>
                  </a:ext>
                </a:extLst>
              </p:cNvPr>
              <p:cNvSpPr txBox="1"/>
              <p:nvPr/>
            </p:nvSpPr>
            <p:spPr>
              <a:xfrm>
                <a:off x="5263753" y="3893566"/>
                <a:ext cx="1690107" cy="403572"/>
              </a:xfrm>
              <a:prstGeom prst="rect">
                <a:avLst/>
              </a:prstGeom>
              <a:noFill/>
            </p:spPr>
            <p:txBody>
              <a:bodyPr wrap="square" rtlCol="0">
                <a:spAutoFit/>
              </a:bodyPr>
              <a:lstStyle/>
              <a:p>
                <a14:m>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22</m:t>
                        </m:r>
                      </m:sub>
                      <m:sup>
                        <m:r>
                          <a:rPr lang="en-US" altLang="zh-CN" sz="2000" b="0" i="1" smtClean="0">
                            <a:latin typeface="Cambria Math" panose="02040503050406030204" pitchFamily="18" charset="0"/>
                          </a:rPr>
                          <m:t>1</m:t>
                        </m:r>
                      </m:sup>
                    </m:sSubSup>
                    <m:r>
                      <a:rPr lang="en-US" altLang="zh-CN" sz="2000" b="0" i="1" smtClean="0">
                        <a:latin typeface="Cambria Math" panose="02040503050406030204" pitchFamily="18" charset="0"/>
                      </a:rPr>
                      <m:t>=−</m:t>
                    </m:r>
                  </m:oMath>
                </a14:m>
                <a:r>
                  <a:rPr lang="en-US" altLang="zh-CN" sz="2000" dirty="0"/>
                  <a:t>0.5</a:t>
                </a:r>
                <a:endParaRPr lang="zh-CN" altLang="en-US" sz="2000" dirty="0"/>
              </a:p>
            </p:txBody>
          </p:sp>
        </mc:Choice>
        <mc:Fallback xmlns="">
          <p:sp>
            <p:nvSpPr>
              <p:cNvPr id="63" name="文本框 62">
                <a:extLst>
                  <a:ext uri="{FF2B5EF4-FFF2-40B4-BE49-F238E27FC236}">
                    <a16:creationId xmlns:a16="http://schemas.microsoft.com/office/drawing/2014/main" id="{DFA2E1E1-2227-4F6B-BD94-9846A396C998}"/>
                  </a:ext>
                </a:extLst>
              </p:cNvPr>
              <p:cNvSpPr txBox="1">
                <a:spLocks noRot="1" noChangeAspect="1" noMove="1" noResize="1" noEditPoints="1" noAdjustHandles="1" noChangeArrowheads="1" noChangeShapeType="1" noTextEdit="1"/>
              </p:cNvSpPr>
              <p:nvPr/>
            </p:nvSpPr>
            <p:spPr>
              <a:xfrm>
                <a:off x="5263753" y="3893566"/>
                <a:ext cx="1690107" cy="403572"/>
              </a:xfrm>
              <a:prstGeom prst="rect">
                <a:avLst/>
              </a:prstGeom>
              <a:blipFill>
                <a:blip r:embed="rId14"/>
                <a:stretch>
                  <a:fillRect t="-7576"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CF506F08-0EB1-4BBE-9C2C-8F9ADA7179C5}"/>
                  </a:ext>
                </a:extLst>
              </p:cNvPr>
              <p:cNvSpPr txBox="1"/>
              <p:nvPr/>
            </p:nvSpPr>
            <p:spPr>
              <a:xfrm>
                <a:off x="7808594" y="2130899"/>
                <a:ext cx="1303139" cy="4037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smtClean="0">
                              <a:solidFill>
                                <a:srgbClr val="C00000"/>
                              </a:solidFill>
                              <a:latin typeface="Cambria Math" panose="02040503050406030204" pitchFamily="18" charset="0"/>
                            </a:rPr>
                          </m:ctrlPr>
                        </m:sSubSupPr>
                        <m:e>
                          <m:r>
                            <a:rPr lang="en-US" altLang="zh-CN" sz="2000" b="0" i="1" smtClean="0">
                              <a:solidFill>
                                <a:srgbClr val="C00000"/>
                              </a:solidFill>
                              <a:latin typeface="Cambria Math" panose="02040503050406030204" pitchFamily="18" charset="0"/>
                            </a:rPr>
                            <m:t>𝑤</m:t>
                          </m:r>
                        </m:e>
                        <m:sub>
                          <m:r>
                            <a:rPr lang="en-US" altLang="zh-CN" sz="2000" b="0" i="1" smtClean="0">
                              <a:solidFill>
                                <a:srgbClr val="C00000"/>
                              </a:solidFill>
                              <a:latin typeface="Cambria Math" panose="02040503050406030204" pitchFamily="18" charset="0"/>
                            </a:rPr>
                            <m:t>11</m:t>
                          </m:r>
                        </m:sub>
                        <m:sup>
                          <m:r>
                            <a:rPr lang="en-US" altLang="zh-CN" sz="2000" b="0" i="1" smtClean="0">
                              <a:solidFill>
                                <a:srgbClr val="C00000"/>
                              </a:solidFill>
                              <a:latin typeface="Cambria Math" panose="02040503050406030204" pitchFamily="18" charset="0"/>
                            </a:rPr>
                            <m:t>2</m:t>
                          </m:r>
                        </m:sup>
                      </m:sSubSup>
                      <m:r>
                        <a:rPr lang="en-US" altLang="zh-CN" sz="2000" b="0" i="1" smtClean="0">
                          <a:solidFill>
                            <a:srgbClr val="C00000"/>
                          </a:solidFill>
                          <a:latin typeface="Cambria Math" panose="02040503050406030204" pitchFamily="18" charset="0"/>
                        </a:rPr>
                        <m:t>=0.6</m:t>
                      </m:r>
                    </m:oMath>
                  </m:oMathPara>
                </a14:m>
                <a:endParaRPr lang="zh-CN" altLang="en-US" sz="2000" dirty="0">
                  <a:solidFill>
                    <a:srgbClr val="C00000"/>
                  </a:solidFill>
                </a:endParaRPr>
              </a:p>
            </p:txBody>
          </p:sp>
        </mc:Choice>
        <mc:Fallback xmlns="">
          <p:sp>
            <p:nvSpPr>
              <p:cNvPr id="68" name="文本框 67">
                <a:extLst>
                  <a:ext uri="{FF2B5EF4-FFF2-40B4-BE49-F238E27FC236}">
                    <a16:creationId xmlns:a16="http://schemas.microsoft.com/office/drawing/2014/main" id="{CF506F08-0EB1-4BBE-9C2C-8F9ADA7179C5}"/>
                  </a:ext>
                </a:extLst>
              </p:cNvPr>
              <p:cNvSpPr txBox="1">
                <a:spLocks noRot="1" noChangeAspect="1" noMove="1" noResize="1" noEditPoints="1" noAdjustHandles="1" noChangeArrowheads="1" noChangeShapeType="1" noTextEdit="1"/>
              </p:cNvSpPr>
              <p:nvPr/>
            </p:nvSpPr>
            <p:spPr>
              <a:xfrm>
                <a:off x="7808594" y="2130899"/>
                <a:ext cx="1303139" cy="403700"/>
              </a:xfrm>
              <a:prstGeom prst="rect">
                <a:avLst/>
              </a:prstGeom>
              <a:blipFill>
                <a:blip r:embed="rId15"/>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A729016B-6D58-4155-8195-912A5C9F413B}"/>
                  </a:ext>
                </a:extLst>
              </p:cNvPr>
              <p:cNvSpPr txBox="1"/>
              <p:nvPr/>
            </p:nvSpPr>
            <p:spPr>
              <a:xfrm>
                <a:off x="7578669" y="2683409"/>
                <a:ext cx="1303139"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smtClean="0">
                              <a:solidFill>
                                <a:srgbClr val="C00000"/>
                              </a:solidFill>
                              <a:latin typeface="Cambria Math" panose="02040503050406030204" pitchFamily="18" charset="0"/>
                            </a:rPr>
                          </m:ctrlPr>
                        </m:sSubSupPr>
                        <m:e>
                          <m:r>
                            <a:rPr lang="en-US" altLang="zh-CN" sz="2000" b="0" i="1" smtClean="0">
                              <a:solidFill>
                                <a:srgbClr val="C00000"/>
                              </a:solidFill>
                              <a:latin typeface="Cambria Math" panose="02040503050406030204" pitchFamily="18" charset="0"/>
                            </a:rPr>
                            <m:t>𝑤</m:t>
                          </m:r>
                        </m:e>
                        <m:sub>
                          <m:r>
                            <a:rPr lang="en-US" altLang="zh-CN" sz="2000" b="0" i="1" smtClean="0">
                              <a:solidFill>
                                <a:srgbClr val="C00000"/>
                              </a:solidFill>
                              <a:latin typeface="Cambria Math" panose="02040503050406030204" pitchFamily="18" charset="0"/>
                            </a:rPr>
                            <m:t>21</m:t>
                          </m:r>
                        </m:sub>
                        <m:sup>
                          <m:r>
                            <a:rPr lang="en-US" altLang="zh-CN" sz="2000" b="0" i="1" smtClean="0">
                              <a:solidFill>
                                <a:srgbClr val="C00000"/>
                              </a:solidFill>
                              <a:latin typeface="Cambria Math" panose="02040503050406030204" pitchFamily="18" charset="0"/>
                            </a:rPr>
                            <m:t>2</m:t>
                          </m:r>
                        </m:sup>
                      </m:sSubSup>
                      <m:r>
                        <a:rPr lang="en-US" altLang="zh-CN" sz="2000" b="0" i="1" smtClean="0">
                          <a:solidFill>
                            <a:srgbClr val="C00000"/>
                          </a:solidFill>
                          <a:latin typeface="Cambria Math" panose="02040503050406030204" pitchFamily="18" charset="0"/>
                        </a:rPr>
                        <m:t>=0.2</m:t>
                      </m:r>
                    </m:oMath>
                  </m:oMathPara>
                </a14:m>
                <a:endParaRPr lang="zh-CN" altLang="en-US" sz="2000" dirty="0">
                  <a:solidFill>
                    <a:srgbClr val="C00000"/>
                  </a:solidFill>
                </a:endParaRPr>
              </a:p>
            </p:txBody>
          </p:sp>
        </mc:Choice>
        <mc:Fallback xmlns="">
          <p:sp>
            <p:nvSpPr>
              <p:cNvPr id="69" name="文本框 68">
                <a:extLst>
                  <a:ext uri="{FF2B5EF4-FFF2-40B4-BE49-F238E27FC236}">
                    <a16:creationId xmlns:a16="http://schemas.microsoft.com/office/drawing/2014/main" id="{A729016B-6D58-4155-8195-912A5C9F413B}"/>
                  </a:ext>
                </a:extLst>
              </p:cNvPr>
              <p:cNvSpPr txBox="1">
                <a:spLocks noRot="1" noChangeAspect="1" noMove="1" noResize="1" noEditPoints="1" noAdjustHandles="1" noChangeArrowheads="1" noChangeShapeType="1" noTextEdit="1"/>
              </p:cNvSpPr>
              <p:nvPr/>
            </p:nvSpPr>
            <p:spPr>
              <a:xfrm>
                <a:off x="7578669" y="2683409"/>
                <a:ext cx="1303139" cy="404213"/>
              </a:xfrm>
              <a:prstGeom prst="rect">
                <a:avLst/>
              </a:prstGeom>
              <a:blipFill>
                <a:blip r:embed="rId16"/>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A65D9869-8A2F-47D5-A1C9-E3FBA6D748E0}"/>
                  </a:ext>
                </a:extLst>
              </p:cNvPr>
              <p:cNvSpPr txBox="1"/>
              <p:nvPr/>
            </p:nvSpPr>
            <p:spPr>
              <a:xfrm>
                <a:off x="7428923" y="3303991"/>
                <a:ext cx="169010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smtClean="0">
                              <a:solidFill>
                                <a:srgbClr val="C00000"/>
                              </a:solidFill>
                              <a:latin typeface="Cambria Math" panose="02040503050406030204" pitchFamily="18" charset="0"/>
                            </a:rPr>
                          </m:ctrlPr>
                        </m:sSubSupPr>
                        <m:e>
                          <m:r>
                            <a:rPr lang="en-US" altLang="zh-CN" sz="2000" b="0" i="1" smtClean="0">
                              <a:solidFill>
                                <a:srgbClr val="C00000"/>
                              </a:solidFill>
                              <a:latin typeface="Cambria Math" panose="02040503050406030204" pitchFamily="18" charset="0"/>
                            </a:rPr>
                            <m:t>𝑤</m:t>
                          </m:r>
                        </m:e>
                        <m:sub>
                          <m:r>
                            <a:rPr lang="en-US" altLang="zh-CN" sz="2000" b="0" i="1" smtClean="0">
                              <a:solidFill>
                                <a:srgbClr val="C00000"/>
                              </a:solidFill>
                              <a:latin typeface="Cambria Math" panose="02040503050406030204" pitchFamily="18" charset="0"/>
                            </a:rPr>
                            <m:t>12</m:t>
                          </m:r>
                        </m:sub>
                        <m:sup>
                          <m:r>
                            <a:rPr lang="en-US" altLang="zh-CN" sz="2000" b="0" i="1" smtClean="0">
                              <a:solidFill>
                                <a:srgbClr val="C00000"/>
                              </a:solidFill>
                              <a:latin typeface="Cambria Math" panose="02040503050406030204" pitchFamily="18" charset="0"/>
                            </a:rPr>
                            <m:t>2</m:t>
                          </m:r>
                        </m:sup>
                      </m:sSubSup>
                      <m:r>
                        <a:rPr lang="en-US" altLang="zh-CN" sz="2000" b="0" i="1" smtClean="0">
                          <a:solidFill>
                            <a:srgbClr val="C00000"/>
                          </a:solidFill>
                          <a:latin typeface="Cambria Math" panose="02040503050406030204" pitchFamily="18" charset="0"/>
                        </a:rPr>
                        <m:t>=−0.3</m:t>
                      </m:r>
                    </m:oMath>
                  </m:oMathPara>
                </a14:m>
                <a:endParaRPr lang="zh-CN" altLang="en-US" sz="2000" dirty="0">
                  <a:solidFill>
                    <a:srgbClr val="C00000"/>
                  </a:solidFill>
                </a:endParaRPr>
              </a:p>
            </p:txBody>
          </p:sp>
        </mc:Choice>
        <mc:Fallback xmlns="">
          <p:sp>
            <p:nvSpPr>
              <p:cNvPr id="70" name="文本框 69">
                <a:extLst>
                  <a:ext uri="{FF2B5EF4-FFF2-40B4-BE49-F238E27FC236}">
                    <a16:creationId xmlns:a16="http://schemas.microsoft.com/office/drawing/2014/main" id="{A65D9869-8A2F-47D5-A1C9-E3FBA6D748E0}"/>
                  </a:ext>
                </a:extLst>
              </p:cNvPr>
              <p:cNvSpPr txBox="1">
                <a:spLocks noRot="1" noChangeAspect="1" noMove="1" noResize="1" noEditPoints="1" noAdjustHandles="1" noChangeArrowheads="1" noChangeShapeType="1" noTextEdit="1"/>
              </p:cNvSpPr>
              <p:nvPr/>
            </p:nvSpPr>
            <p:spPr>
              <a:xfrm>
                <a:off x="7428923" y="3303991"/>
                <a:ext cx="1690107" cy="404213"/>
              </a:xfrm>
              <a:prstGeom prst="rect">
                <a:avLst/>
              </a:prstGeom>
              <a:blipFill>
                <a:blip r:embed="rId17"/>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AD2255B0-BB42-487B-975D-E90D05164314}"/>
                  </a:ext>
                </a:extLst>
              </p:cNvPr>
              <p:cNvSpPr txBox="1"/>
              <p:nvPr/>
            </p:nvSpPr>
            <p:spPr>
              <a:xfrm>
                <a:off x="7640695" y="3893566"/>
                <a:ext cx="169010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smtClean="0">
                              <a:solidFill>
                                <a:srgbClr val="C00000"/>
                              </a:solidFill>
                              <a:latin typeface="Cambria Math" panose="02040503050406030204" pitchFamily="18" charset="0"/>
                            </a:rPr>
                          </m:ctrlPr>
                        </m:sSubSupPr>
                        <m:e>
                          <m:r>
                            <a:rPr lang="en-US" altLang="zh-CN" sz="2000" b="0" i="1" smtClean="0">
                              <a:solidFill>
                                <a:srgbClr val="C00000"/>
                              </a:solidFill>
                              <a:latin typeface="Cambria Math" panose="02040503050406030204" pitchFamily="18" charset="0"/>
                            </a:rPr>
                            <m:t>𝑤</m:t>
                          </m:r>
                        </m:e>
                        <m:sub>
                          <m:r>
                            <a:rPr lang="en-US" altLang="zh-CN" sz="2000" b="0" i="1" smtClean="0">
                              <a:solidFill>
                                <a:srgbClr val="C00000"/>
                              </a:solidFill>
                              <a:latin typeface="Cambria Math" panose="02040503050406030204" pitchFamily="18" charset="0"/>
                            </a:rPr>
                            <m:t>22</m:t>
                          </m:r>
                        </m:sub>
                        <m:sup>
                          <m:r>
                            <a:rPr lang="en-US" altLang="zh-CN" sz="2000" b="0" i="1" smtClean="0">
                              <a:solidFill>
                                <a:srgbClr val="C00000"/>
                              </a:solidFill>
                              <a:latin typeface="Cambria Math" panose="02040503050406030204" pitchFamily="18" charset="0"/>
                            </a:rPr>
                            <m:t>2</m:t>
                          </m:r>
                        </m:sup>
                      </m:sSubSup>
                      <m:r>
                        <a:rPr lang="en-US" altLang="zh-CN" sz="2000" b="0" i="1" smtClean="0">
                          <a:solidFill>
                            <a:srgbClr val="C00000"/>
                          </a:solidFill>
                          <a:latin typeface="Cambria Math" panose="02040503050406030204" pitchFamily="18" charset="0"/>
                        </a:rPr>
                        <m:t>=0.5</m:t>
                      </m:r>
                    </m:oMath>
                  </m:oMathPara>
                </a14:m>
                <a:endParaRPr lang="zh-CN" altLang="en-US" sz="2000" dirty="0">
                  <a:solidFill>
                    <a:srgbClr val="C00000"/>
                  </a:solidFill>
                </a:endParaRPr>
              </a:p>
            </p:txBody>
          </p:sp>
        </mc:Choice>
        <mc:Fallback xmlns="">
          <p:sp>
            <p:nvSpPr>
              <p:cNvPr id="71" name="文本框 70">
                <a:extLst>
                  <a:ext uri="{FF2B5EF4-FFF2-40B4-BE49-F238E27FC236}">
                    <a16:creationId xmlns:a16="http://schemas.microsoft.com/office/drawing/2014/main" id="{AD2255B0-BB42-487B-975D-E90D05164314}"/>
                  </a:ext>
                </a:extLst>
              </p:cNvPr>
              <p:cNvSpPr txBox="1">
                <a:spLocks noRot="1" noChangeAspect="1" noMove="1" noResize="1" noEditPoints="1" noAdjustHandles="1" noChangeArrowheads="1" noChangeShapeType="1" noTextEdit="1"/>
              </p:cNvSpPr>
              <p:nvPr/>
            </p:nvSpPr>
            <p:spPr>
              <a:xfrm>
                <a:off x="7640695" y="3893566"/>
                <a:ext cx="1690107" cy="404213"/>
              </a:xfrm>
              <a:prstGeom prst="rect">
                <a:avLst/>
              </a:prstGeom>
              <a:blipFill>
                <a:blip r:embed="rId18"/>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EC40E27A-A6EE-4A06-A4BD-EFF31DBA263D}"/>
                  </a:ext>
                </a:extLst>
              </p:cNvPr>
              <p:cNvSpPr txBox="1"/>
              <p:nvPr/>
            </p:nvSpPr>
            <p:spPr>
              <a:xfrm>
                <a:off x="9982496" y="2293170"/>
                <a:ext cx="146291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7030A0"/>
                              </a:solidFill>
                              <a:latin typeface="Cambria Math" panose="02040503050406030204" pitchFamily="18" charset="0"/>
                            </a:rPr>
                          </m:ctrlPr>
                        </m:sSubPr>
                        <m:e>
                          <m:r>
                            <a:rPr lang="en-US" altLang="zh-CN" sz="2000" b="0" i="1" smtClean="0">
                              <a:solidFill>
                                <a:srgbClr val="7030A0"/>
                              </a:solidFill>
                              <a:latin typeface="Cambria Math" panose="02040503050406030204" pitchFamily="18" charset="0"/>
                            </a:rPr>
                            <m:t>𝑦</m:t>
                          </m:r>
                        </m:e>
                        <m:sub>
                          <m:r>
                            <a:rPr lang="en-US" altLang="zh-CN" sz="2000" b="0" i="1" smtClean="0">
                              <a:solidFill>
                                <a:srgbClr val="7030A0"/>
                              </a:solidFill>
                              <a:latin typeface="Cambria Math" panose="02040503050406030204" pitchFamily="18" charset="0"/>
                            </a:rPr>
                            <m:t>1</m:t>
                          </m:r>
                        </m:sub>
                      </m:sSub>
                      <m:r>
                        <a:rPr lang="en-US" altLang="zh-CN" sz="2000" b="0" i="1" smtClean="0">
                          <a:solidFill>
                            <a:srgbClr val="7030A0"/>
                          </a:solidFill>
                          <a:latin typeface="Cambria Math" panose="02040503050406030204" pitchFamily="18" charset="0"/>
                        </a:rPr>
                        <m:t>=</m:t>
                      </m:r>
                      <m:r>
                        <a:rPr lang="en-US" altLang="zh-CN" sz="2000" b="0" i="0" smtClean="0">
                          <a:solidFill>
                            <a:srgbClr val="7030A0"/>
                          </a:solidFill>
                          <a:latin typeface="Cambria Math" panose="02040503050406030204" pitchFamily="18" charset="0"/>
                        </a:rPr>
                        <m:t>−0.2</m:t>
                      </m:r>
                    </m:oMath>
                  </m:oMathPara>
                </a14:m>
                <a:endParaRPr lang="zh-CN" altLang="en-US" sz="2000" dirty="0">
                  <a:solidFill>
                    <a:srgbClr val="7030A0"/>
                  </a:solidFill>
                </a:endParaRPr>
              </a:p>
            </p:txBody>
          </p:sp>
        </mc:Choice>
        <mc:Fallback xmlns="">
          <p:sp>
            <p:nvSpPr>
              <p:cNvPr id="72" name="文本框 71">
                <a:extLst>
                  <a:ext uri="{FF2B5EF4-FFF2-40B4-BE49-F238E27FC236}">
                    <a16:creationId xmlns:a16="http://schemas.microsoft.com/office/drawing/2014/main" id="{EC40E27A-A6EE-4A06-A4BD-EFF31DBA263D}"/>
                  </a:ext>
                </a:extLst>
              </p:cNvPr>
              <p:cNvSpPr txBox="1">
                <a:spLocks noRot="1" noChangeAspect="1" noMove="1" noResize="1" noEditPoints="1" noAdjustHandles="1" noChangeArrowheads="1" noChangeShapeType="1" noTextEdit="1"/>
              </p:cNvSpPr>
              <p:nvPr/>
            </p:nvSpPr>
            <p:spPr>
              <a:xfrm>
                <a:off x="9982496" y="2293170"/>
                <a:ext cx="1462915" cy="400110"/>
              </a:xfrm>
              <a:prstGeom prst="rect">
                <a:avLst/>
              </a:prstGeom>
              <a:blipFill>
                <a:blip r:embed="rId19"/>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44945331-955A-4487-8FEC-0D22FD6D7F26}"/>
                  </a:ext>
                </a:extLst>
              </p:cNvPr>
              <p:cNvSpPr txBox="1"/>
              <p:nvPr/>
            </p:nvSpPr>
            <p:spPr>
              <a:xfrm>
                <a:off x="9986768" y="3693511"/>
                <a:ext cx="12531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7030A0"/>
                              </a:solidFill>
                              <a:latin typeface="Cambria Math" panose="02040503050406030204" pitchFamily="18" charset="0"/>
                            </a:rPr>
                          </m:ctrlPr>
                        </m:sSubPr>
                        <m:e>
                          <m:r>
                            <a:rPr lang="en-US" altLang="zh-CN" sz="2000" b="0" i="1" smtClean="0">
                              <a:solidFill>
                                <a:srgbClr val="7030A0"/>
                              </a:solidFill>
                              <a:latin typeface="Cambria Math" panose="02040503050406030204" pitchFamily="18" charset="0"/>
                            </a:rPr>
                            <m:t>𝑦</m:t>
                          </m:r>
                        </m:e>
                        <m:sub>
                          <m:r>
                            <a:rPr lang="en-US" altLang="zh-CN" sz="2000" b="0" i="1" smtClean="0">
                              <a:solidFill>
                                <a:srgbClr val="7030A0"/>
                              </a:solidFill>
                              <a:latin typeface="Cambria Math" panose="02040503050406030204" pitchFamily="18" charset="0"/>
                            </a:rPr>
                            <m:t>2</m:t>
                          </m:r>
                        </m:sub>
                      </m:sSub>
                      <m:r>
                        <a:rPr lang="en-US" altLang="zh-CN" sz="2000" b="0" i="1" smtClean="0">
                          <a:solidFill>
                            <a:srgbClr val="7030A0"/>
                          </a:solidFill>
                          <a:latin typeface="Cambria Math" panose="02040503050406030204" pitchFamily="18" charset="0"/>
                        </a:rPr>
                        <m:t>=</m:t>
                      </m:r>
                      <m:r>
                        <a:rPr lang="en-US" altLang="zh-CN" sz="2000" b="0" i="0" smtClean="0">
                          <a:solidFill>
                            <a:srgbClr val="7030A0"/>
                          </a:solidFill>
                          <a:latin typeface="Cambria Math" panose="02040503050406030204" pitchFamily="18" charset="0"/>
                        </a:rPr>
                        <m:t>0.3</m:t>
                      </m:r>
                    </m:oMath>
                  </m:oMathPara>
                </a14:m>
                <a:endParaRPr lang="zh-CN" altLang="en-US" sz="2000" dirty="0">
                  <a:solidFill>
                    <a:srgbClr val="7030A0"/>
                  </a:solidFill>
                </a:endParaRPr>
              </a:p>
            </p:txBody>
          </p:sp>
        </mc:Choice>
        <mc:Fallback xmlns="">
          <p:sp>
            <p:nvSpPr>
              <p:cNvPr id="73" name="文本框 72">
                <a:extLst>
                  <a:ext uri="{FF2B5EF4-FFF2-40B4-BE49-F238E27FC236}">
                    <a16:creationId xmlns:a16="http://schemas.microsoft.com/office/drawing/2014/main" id="{44945331-955A-4487-8FEC-0D22FD6D7F26}"/>
                  </a:ext>
                </a:extLst>
              </p:cNvPr>
              <p:cNvSpPr txBox="1">
                <a:spLocks noRot="1" noChangeAspect="1" noMove="1" noResize="1" noEditPoints="1" noAdjustHandles="1" noChangeArrowheads="1" noChangeShapeType="1" noTextEdit="1"/>
              </p:cNvSpPr>
              <p:nvPr/>
            </p:nvSpPr>
            <p:spPr>
              <a:xfrm>
                <a:off x="9986768" y="3693511"/>
                <a:ext cx="1253160" cy="400110"/>
              </a:xfrm>
              <a:prstGeom prst="rect">
                <a:avLst/>
              </a:prstGeom>
              <a:blipFill>
                <a:blip r:embed="rId20"/>
                <a:stretch>
                  <a:fillRect b="-6061"/>
                </a:stretch>
              </a:blipFill>
            </p:spPr>
            <p:txBody>
              <a:bodyPr/>
              <a:lstStyle/>
              <a:p>
                <a:r>
                  <a:rPr lang="zh-CN" altLang="en-US">
                    <a:noFill/>
                  </a:rPr>
                  <a:t> </a:t>
                </a:r>
              </a:p>
            </p:txBody>
          </p:sp>
        </mc:Fallback>
      </mc:AlternateContent>
      <p:cxnSp>
        <p:nvCxnSpPr>
          <p:cNvPr id="75" name="直接箭头连接符 74">
            <a:extLst>
              <a:ext uri="{FF2B5EF4-FFF2-40B4-BE49-F238E27FC236}">
                <a16:creationId xmlns:a16="http://schemas.microsoft.com/office/drawing/2014/main" id="{753FEE02-4933-4671-A0FC-99CFB49DDBAD}"/>
              </a:ext>
            </a:extLst>
          </p:cNvPr>
          <p:cNvCxnSpPr>
            <a:cxnSpLocks/>
            <a:endCxn id="14" idx="0"/>
          </p:cNvCxnSpPr>
          <p:nvPr/>
        </p:nvCxnSpPr>
        <p:spPr>
          <a:xfrm>
            <a:off x="7239860" y="1691610"/>
            <a:ext cx="1" cy="596504"/>
          </a:xfrm>
          <a:prstGeom prst="straightConnector1">
            <a:avLst/>
          </a:prstGeom>
          <a:ln w="317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1D934E32-44BF-48D8-ACCC-539C21058A3A}"/>
                  </a:ext>
                </a:extLst>
              </p:cNvPr>
              <p:cNvSpPr txBox="1"/>
              <p:nvPr/>
            </p:nvSpPr>
            <p:spPr>
              <a:xfrm>
                <a:off x="6788712" y="1309483"/>
                <a:ext cx="1001684" cy="310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1</m:t>
                          </m:r>
                        </m:sup>
                      </m:sSubSup>
                      <m:r>
                        <a:rPr lang="en-US" altLang="zh-CN" sz="2000" b="0" i="1" smtClean="0">
                          <a:latin typeface="Cambria Math" panose="02040503050406030204" pitchFamily="18" charset="0"/>
                        </a:rPr>
                        <m:t>=0.1</m:t>
                      </m:r>
                    </m:oMath>
                  </m:oMathPara>
                </a14:m>
                <a:endParaRPr lang="zh-CN" altLang="en-US" sz="2000" dirty="0"/>
              </a:p>
            </p:txBody>
          </p:sp>
        </mc:Choice>
        <mc:Fallback xmlns="">
          <p:sp>
            <p:nvSpPr>
              <p:cNvPr id="78" name="文本框 77">
                <a:extLst>
                  <a:ext uri="{FF2B5EF4-FFF2-40B4-BE49-F238E27FC236}">
                    <a16:creationId xmlns:a16="http://schemas.microsoft.com/office/drawing/2014/main" id="{1D934E32-44BF-48D8-ACCC-539C21058A3A}"/>
                  </a:ext>
                </a:extLst>
              </p:cNvPr>
              <p:cNvSpPr txBox="1">
                <a:spLocks noRot="1" noChangeAspect="1" noMove="1" noResize="1" noEditPoints="1" noAdjustHandles="1" noChangeArrowheads="1" noChangeShapeType="1" noTextEdit="1"/>
              </p:cNvSpPr>
              <p:nvPr/>
            </p:nvSpPr>
            <p:spPr>
              <a:xfrm>
                <a:off x="6788712" y="1309483"/>
                <a:ext cx="1001684" cy="310726"/>
              </a:xfrm>
              <a:prstGeom prst="rect">
                <a:avLst/>
              </a:prstGeom>
              <a:blipFill>
                <a:blip r:embed="rId21"/>
                <a:stretch>
                  <a:fillRect l="-6098" r="-5488" b="-17647"/>
                </a:stretch>
              </a:blipFill>
            </p:spPr>
            <p:txBody>
              <a:bodyPr/>
              <a:lstStyle/>
              <a:p>
                <a:r>
                  <a:rPr lang="zh-CN" altLang="en-US">
                    <a:noFill/>
                  </a:rPr>
                  <a:t> </a:t>
                </a:r>
              </a:p>
            </p:txBody>
          </p:sp>
        </mc:Fallback>
      </mc:AlternateContent>
      <p:cxnSp>
        <p:nvCxnSpPr>
          <p:cNvPr id="79" name="直接箭头连接符 78">
            <a:extLst>
              <a:ext uri="{FF2B5EF4-FFF2-40B4-BE49-F238E27FC236}">
                <a16:creationId xmlns:a16="http://schemas.microsoft.com/office/drawing/2014/main" id="{7954D446-1030-49B5-B2A4-52F664E3FF5F}"/>
              </a:ext>
            </a:extLst>
          </p:cNvPr>
          <p:cNvCxnSpPr>
            <a:cxnSpLocks/>
            <a:endCxn id="15" idx="4"/>
          </p:cNvCxnSpPr>
          <p:nvPr/>
        </p:nvCxnSpPr>
        <p:spPr>
          <a:xfrm flipV="1">
            <a:off x="7240709" y="4178341"/>
            <a:ext cx="0" cy="486126"/>
          </a:xfrm>
          <a:prstGeom prst="straightConnector1">
            <a:avLst/>
          </a:prstGeom>
          <a:ln w="317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9FD9403C-7912-4BDB-9A31-5A80432D10EA}"/>
                  </a:ext>
                </a:extLst>
              </p:cNvPr>
              <p:cNvSpPr txBox="1"/>
              <p:nvPr/>
            </p:nvSpPr>
            <p:spPr>
              <a:xfrm>
                <a:off x="6788712" y="4799359"/>
                <a:ext cx="1001684" cy="311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1</m:t>
                          </m:r>
                        </m:sup>
                      </m:sSubSup>
                      <m:r>
                        <a:rPr lang="en-US" altLang="zh-CN" sz="2000" b="0" i="1" smtClean="0">
                          <a:latin typeface="Cambria Math" panose="02040503050406030204" pitchFamily="18" charset="0"/>
                        </a:rPr>
                        <m:t>=0.1</m:t>
                      </m:r>
                    </m:oMath>
                  </m:oMathPara>
                </a14:m>
                <a:endParaRPr lang="zh-CN" altLang="en-US" sz="2000" dirty="0"/>
              </a:p>
            </p:txBody>
          </p:sp>
        </mc:Choice>
        <mc:Fallback xmlns="">
          <p:sp>
            <p:nvSpPr>
              <p:cNvPr id="83" name="文本框 82">
                <a:extLst>
                  <a:ext uri="{FF2B5EF4-FFF2-40B4-BE49-F238E27FC236}">
                    <a16:creationId xmlns:a16="http://schemas.microsoft.com/office/drawing/2014/main" id="{9FD9403C-7912-4BDB-9A31-5A80432D10EA}"/>
                  </a:ext>
                </a:extLst>
              </p:cNvPr>
              <p:cNvSpPr txBox="1">
                <a:spLocks noRot="1" noChangeAspect="1" noMove="1" noResize="1" noEditPoints="1" noAdjustHandles="1" noChangeArrowheads="1" noChangeShapeType="1" noTextEdit="1"/>
              </p:cNvSpPr>
              <p:nvPr/>
            </p:nvSpPr>
            <p:spPr>
              <a:xfrm>
                <a:off x="6788712" y="4799359"/>
                <a:ext cx="1001684" cy="311239"/>
              </a:xfrm>
              <a:prstGeom prst="rect">
                <a:avLst/>
              </a:prstGeom>
              <a:blipFill>
                <a:blip r:embed="rId22"/>
                <a:stretch>
                  <a:fillRect l="-6098" r="-5488" b="-19608"/>
                </a:stretch>
              </a:blipFill>
            </p:spPr>
            <p:txBody>
              <a:bodyPr/>
              <a:lstStyle/>
              <a:p>
                <a:r>
                  <a:rPr lang="zh-CN" altLang="en-US">
                    <a:noFill/>
                  </a:rPr>
                  <a:t> </a:t>
                </a:r>
              </a:p>
            </p:txBody>
          </p:sp>
        </mc:Fallback>
      </mc:AlternateContent>
      <p:cxnSp>
        <p:nvCxnSpPr>
          <p:cNvPr id="84" name="直接箭头连接符 83">
            <a:extLst>
              <a:ext uri="{FF2B5EF4-FFF2-40B4-BE49-F238E27FC236}">
                <a16:creationId xmlns:a16="http://schemas.microsoft.com/office/drawing/2014/main" id="{70AF3A85-251B-4888-B1C1-3C0CC6096641}"/>
              </a:ext>
            </a:extLst>
          </p:cNvPr>
          <p:cNvCxnSpPr>
            <a:cxnSpLocks/>
          </p:cNvCxnSpPr>
          <p:nvPr/>
        </p:nvCxnSpPr>
        <p:spPr>
          <a:xfrm>
            <a:off x="9516050" y="1691569"/>
            <a:ext cx="1" cy="596504"/>
          </a:xfrm>
          <a:prstGeom prst="straightConnector1">
            <a:avLst/>
          </a:prstGeom>
          <a:ln w="31750">
            <a:tailEnd type="triangle"/>
          </a:ln>
        </p:spPr>
        <p:style>
          <a:lnRef idx="1">
            <a:schemeClr val="accent4"/>
          </a:lnRef>
          <a:fillRef idx="0">
            <a:schemeClr val="accent4"/>
          </a:fillRef>
          <a:effectRef idx="0">
            <a:schemeClr val="accent4"/>
          </a:effectRef>
          <a:fontRef idx="minor">
            <a:schemeClr val="tx1"/>
          </a:fontRef>
        </p:style>
      </p:cxnSp>
      <p:cxnSp>
        <p:nvCxnSpPr>
          <p:cNvPr id="85" name="直接箭头连接符 84">
            <a:extLst>
              <a:ext uri="{FF2B5EF4-FFF2-40B4-BE49-F238E27FC236}">
                <a16:creationId xmlns:a16="http://schemas.microsoft.com/office/drawing/2014/main" id="{D7C9ABE7-97C4-4636-A12B-C48D236A6217}"/>
              </a:ext>
            </a:extLst>
          </p:cNvPr>
          <p:cNvCxnSpPr>
            <a:cxnSpLocks/>
          </p:cNvCxnSpPr>
          <p:nvPr/>
        </p:nvCxnSpPr>
        <p:spPr>
          <a:xfrm flipV="1">
            <a:off x="9516899" y="4178300"/>
            <a:ext cx="0" cy="486126"/>
          </a:xfrm>
          <a:prstGeom prst="straightConnector1">
            <a:avLst/>
          </a:prstGeom>
          <a:ln w="317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F33EBFA1-11C9-4E8C-936B-D269F87DBEE8}"/>
                  </a:ext>
                </a:extLst>
              </p:cNvPr>
              <p:cNvSpPr txBox="1"/>
              <p:nvPr/>
            </p:nvSpPr>
            <p:spPr>
              <a:xfrm>
                <a:off x="8965288" y="1294683"/>
                <a:ext cx="1007199" cy="311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=0.1</m:t>
                      </m:r>
                    </m:oMath>
                  </m:oMathPara>
                </a14:m>
                <a:endParaRPr lang="zh-CN" altLang="en-US" sz="2000" dirty="0"/>
              </a:p>
            </p:txBody>
          </p:sp>
        </mc:Choice>
        <mc:Fallback xmlns="">
          <p:sp>
            <p:nvSpPr>
              <p:cNvPr id="86" name="文本框 85">
                <a:extLst>
                  <a:ext uri="{FF2B5EF4-FFF2-40B4-BE49-F238E27FC236}">
                    <a16:creationId xmlns:a16="http://schemas.microsoft.com/office/drawing/2014/main" id="{F33EBFA1-11C9-4E8C-936B-D269F87DBEE8}"/>
                  </a:ext>
                </a:extLst>
              </p:cNvPr>
              <p:cNvSpPr txBox="1">
                <a:spLocks noRot="1" noChangeAspect="1" noMove="1" noResize="1" noEditPoints="1" noAdjustHandles="1" noChangeArrowheads="1" noChangeShapeType="1" noTextEdit="1"/>
              </p:cNvSpPr>
              <p:nvPr/>
            </p:nvSpPr>
            <p:spPr>
              <a:xfrm>
                <a:off x="8965288" y="1294683"/>
                <a:ext cx="1007199" cy="311367"/>
              </a:xfrm>
              <a:prstGeom prst="rect">
                <a:avLst/>
              </a:prstGeom>
              <a:blipFill>
                <a:blip r:embed="rId23"/>
                <a:stretch>
                  <a:fillRect l="-6061" t="-1961" r="-5455"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C5C4B8F7-9566-4DAD-BF7E-C3D52330136C}"/>
                  </a:ext>
                </a:extLst>
              </p:cNvPr>
              <p:cNvSpPr txBox="1"/>
              <p:nvPr/>
            </p:nvSpPr>
            <p:spPr>
              <a:xfrm>
                <a:off x="8965288" y="4784559"/>
                <a:ext cx="1007199"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=0.1</m:t>
                      </m:r>
                    </m:oMath>
                  </m:oMathPara>
                </a14:m>
                <a:endParaRPr lang="zh-CN" altLang="en-US" sz="2000" dirty="0"/>
              </a:p>
            </p:txBody>
          </p:sp>
        </mc:Choice>
        <mc:Fallback xmlns="">
          <p:sp>
            <p:nvSpPr>
              <p:cNvPr id="87" name="文本框 86">
                <a:extLst>
                  <a:ext uri="{FF2B5EF4-FFF2-40B4-BE49-F238E27FC236}">
                    <a16:creationId xmlns:a16="http://schemas.microsoft.com/office/drawing/2014/main" id="{C5C4B8F7-9566-4DAD-BF7E-C3D52330136C}"/>
                  </a:ext>
                </a:extLst>
              </p:cNvPr>
              <p:cNvSpPr txBox="1">
                <a:spLocks noRot="1" noChangeAspect="1" noMove="1" noResize="1" noEditPoints="1" noAdjustHandles="1" noChangeArrowheads="1" noChangeShapeType="1" noTextEdit="1"/>
              </p:cNvSpPr>
              <p:nvPr/>
            </p:nvSpPr>
            <p:spPr>
              <a:xfrm>
                <a:off x="8965288" y="4784559"/>
                <a:ext cx="1007199" cy="311880"/>
              </a:xfrm>
              <a:prstGeom prst="rect">
                <a:avLst/>
              </a:prstGeom>
              <a:blipFill>
                <a:blip r:embed="rId24"/>
                <a:stretch>
                  <a:fillRect l="-6061" t="-3922" r="-5455" b="-176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3348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神经元数学模型</a:t>
            </a:r>
          </a:p>
        </p:txBody>
      </p:sp>
      <p:sp>
        <p:nvSpPr>
          <p:cNvPr id="8" name="内容占位符 2">
            <a:extLst>
              <a:ext uri="{FF2B5EF4-FFF2-40B4-BE49-F238E27FC236}">
                <a16:creationId xmlns:a16="http://schemas.microsoft.com/office/drawing/2014/main" id="{318DDC0D-5ACD-42CB-A8B5-11EDEA6C8F13}"/>
              </a:ext>
            </a:extLst>
          </p:cNvPr>
          <p:cNvSpPr txBox="1">
            <a:spLocks/>
          </p:cNvSpPr>
          <p:nvPr/>
        </p:nvSpPr>
        <p:spPr>
          <a:xfrm>
            <a:off x="748570" y="1150375"/>
            <a:ext cx="8649929" cy="52218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rgbClr val="0070C0"/>
              </a:buClr>
              <a:buFont typeface="Wingdings" panose="05000000000000000000" pitchFamily="2" charset="2"/>
              <a:buChar char="n"/>
              <a:defRPr sz="2800" b="1" kern="1200" cap="none" baseline="0">
                <a:solidFill>
                  <a:schemeClr val="tx1"/>
                </a:solidFill>
                <a:effectLst/>
                <a:latin typeface="Times New Roman" panose="02020603050405020304" pitchFamily="18" charset="0"/>
                <a:ea typeface="+mn-ea"/>
                <a:cs typeface="+mn-cs"/>
              </a:defRPr>
            </a:lvl1pPr>
            <a:lvl2pPr marL="685800" indent="-228600" algn="l" defTabSz="914400" rtl="0" eaLnBrk="1" latinLnBrk="0" hangingPunct="1">
              <a:lnSpc>
                <a:spcPct val="120000"/>
              </a:lnSpc>
              <a:spcBef>
                <a:spcPts val="500"/>
              </a:spcBef>
              <a:buClr>
                <a:schemeClr val="tx1"/>
              </a:buClr>
              <a:buFont typeface="Wingdings" panose="05000000000000000000" pitchFamily="2" charset="2"/>
              <a:buChar char="Ø"/>
              <a:defRPr sz="2400" kern="1200" cap="none" baseline="0">
                <a:solidFill>
                  <a:schemeClr val="tx1"/>
                </a:solidFill>
                <a:effectLst/>
                <a:latin typeface="Times New Roman" panose="02020603050405020304" pitchFamily="18" charset="0"/>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2000" kern="1200" cap="none" baseline="0">
                <a:solidFill>
                  <a:schemeClr val="tx1"/>
                </a:solidFill>
                <a:effectLst/>
                <a:latin typeface="Times New Roman" panose="02020603050405020304" pitchFamily="18" charset="0"/>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srgbClr val="0070C0"/>
              </a:buClr>
              <a:buSzTx/>
              <a:buFont typeface="Wingdings" panose="05000000000000000000" pitchFamily="2" charset="2"/>
              <a:buChar char="n"/>
              <a:tabLst/>
              <a:defRPr/>
            </a:pPr>
            <a:r>
              <a:rPr kumimoji="0" lang="en-US" altLang="zh-CN"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 1943</a:t>
            </a:r>
            <a:r>
              <a:rPr kumimoji="0" lang="zh-CN" altLang="en-US"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年，麦克洛奇和皮兹提出</a:t>
            </a:r>
            <a:r>
              <a:rPr kumimoji="0" lang="en-US" altLang="zh-CN"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M</a:t>
            </a:r>
            <a:r>
              <a:rPr kumimoji="0" lang="zh-CN" altLang="en-US"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a:t>
            </a:r>
            <a:r>
              <a:rPr kumimoji="0" lang="en-US" altLang="zh-CN"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P</a:t>
            </a:r>
            <a:r>
              <a:rPr kumimoji="0" lang="zh-CN" altLang="en-US" sz="2800" b="1" i="0" u="none" strike="noStrike" kern="1200" cap="none" spc="0" normalizeH="0" baseline="0" noProof="0">
                <a:ln>
                  <a:noFill/>
                </a:ln>
                <a:solidFill>
                  <a:sysClr val="windowText" lastClr="000000"/>
                </a:solidFill>
                <a:effectLst/>
                <a:uLnTx/>
                <a:uFillTx/>
                <a:latin typeface="Times New Roman" panose="02020603050405020304" pitchFamily="18" charset="0"/>
                <a:ea typeface="宋体" panose="02010600030101010101" pitchFamily="2" charset="-122"/>
                <a:cs typeface="+mn-cs"/>
              </a:rPr>
              <a:t>模型。一般模型：</a:t>
            </a:r>
            <a:endParaRPr kumimoji="0" lang="zh-CN" altLang="en-US" sz="2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mn-cs"/>
            </a:endParaRPr>
          </a:p>
        </p:txBody>
      </p:sp>
      <p:pic>
        <p:nvPicPr>
          <p:cNvPr id="10" name="Picture 5" descr="https://img-blog.csdn.net/20151127092704023">
            <a:extLst>
              <a:ext uri="{FF2B5EF4-FFF2-40B4-BE49-F238E27FC236}">
                <a16:creationId xmlns:a16="http://schemas.microsoft.com/office/drawing/2014/main" id="{27EE4DD6-B014-44D2-A474-38F2B0497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417" y="2057083"/>
            <a:ext cx="4762500" cy="35814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9440508-C3D2-4C54-A867-5F1E35FC3D45}"/>
              </a:ext>
            </a:extLst>
          </p:cNvPr>
          <p:cNvSpPr txBox="1"/>
          <p:nvPr/>
        </p:nvSpPr>
        <p:spPr>
          <a:xfrm>
            <a:off x="1240399" y="3438129"/>
            <a:ext cx="1391478" cy="646331"/>
          </a:xfrm>
          <a:prstGeom prst="rect">
            <a:avLst/>
          </a:prstGeom>
          <a:noFill/>
        </p:spPr>
        <p:txBody>
          <a:bodyPr wrap="square" rtlCol="0">
            <a:spAutoFit/>
          </a:bodyPr>
          <a:lstStyle/>
          <a:p>
            <a:pPr defTabSz="457200"/>
            <a:r>
              <a:rPr lang="zh-CN" altLang="en-US" b="1" dirty="0">
                <a:solidFill>
                  <a:srgbClr val="FF0000"/>
                </a:solidFill>
                <a:latin typeface="楷体" panose="02010609060101010101" pitchFamily="49" charset="-122"/>
                <a:ea typeface="楷体" panose="02010609060101010101" pitchFamily="49" charset="-122"/>
              </a:rPr>
              <a:t>第</a:t>
            </a:r>
            <a:r>
              <a:rPr lang="en-US" altLang="zh-CN" b="1" dirty="0" err="1">
                <a:solidFill>
                  <a:srgbClr val="FF0000"/>
                </a:solidFill>
                <a:latin typeface="楷体" panose="02010609060101010101" pitchFamily="49" charset="-122"/>
                <a:ea typeface="楷体" panose="02010609060101010101" pitchFamily="49" charset="-122"/>
              </a:rPr>
              <a:t>i</a:t>
            </a:r>
            <a:r>
              <a:rPr lang="zh-CN" altLang="en-US" b="1" dirty="0">
                <a:solidFill>
                  <a:srgbClr val="FF0000"/>
                </a:solidFill>
                <a:latin typeface="楷体" panose="02010609060101010101" pitchFamily="49" charset="-122"/>
                <a:ea typeface="楷体" panose="02010609060101010101" pitchFamily="49" charset="-122"/>
              </a:rPr>
              <a:t>个神经元的输入</a:t>
            </a:r>
          </a:p>
        </p:txBody>
      </p:sp>
      <p:sp>
        <p:nvSpPr>
          <p:cNvPr id="12" name="文本框 11">
            <a:extLst>
              <a:ext uri="{FF2B5EF4-FFF2-40B4-BE49-F238E27FC236}">
                <a16:creationId xmlns:a16="http://schemas.microsoft.com/office/drawing/2014/main" id="{BF86C832-C805-4DCB-9674-A0421BF90908}"/>
              </a:ext>
            </a:extLst>
          </p:cNvPr>
          <p:cNvSpPr txBox="1"/>
          <p:nvPr/>
        </p:nvSpPr>
        <p:spPr>
          <a:xfrm>
            <a:off x="3197294" y="4652099"/>
            <a:ext cx="1619373" cy="646331"/>
          </a:xfrm>
          <a:prstGeom prst="rect">
            <a:avLst/>
          </a:prstGeom>
          <a:noFill/>
        </p:spPr>
        <p:txBody>
          <a:bodyPr wrap="square" rtlCol="0">
            <a:spAutoFit/>
          </a:bodyPr>
          <a:lstStyle/>
          <a:p>
            <a:pPr defTabSz="457200"/>
            <a:r>
              <a:rPr lang="zh-CN" altLang="en-US" b="1" dirty="0">
                <a:solidFill>
                  <a:srgbClr val="FF0000"/>
                </a:solidFill>
                <a:latin typeface="楷体" panose="02010609060101010101" pitchFamily="49" charset="-122"/>
                <a:ea typeface="楷体" panose="02010609060101010101" pitchFamily="49" charset="-122"/>
              </a:rPr>
              <a:t>第</a:t>
            </a:r>
            <a:r>
              <a:rPr lang="en-US" altLang="zh-CN" b="1" dirty="0" err="1">
                <a:solidFill>
                  <a:srgbClr val="FF0000"/>
                </a:solidFill>
                <a:latin typeface="楷体" panose="02010609060101010101" pitchFamily="49" charset="-122"/>
                <a:ea typeface="楷体" panose="02010609060101010101" pitchFamily="49" charset="-122"/>
              </a:rPr>
              <a:t>i</a:t>
            </a:r>
            <a:r>
              <a:rPr lang="zh-CN" altLang="en-US" b="1" dirty="0">
                <a:solidFill>
                  <a:srgbClr val="FF0000"/>
                </a:solidFill>
                <a:latin typeface="楷体" panose="02010609060101010101" pitchFamily="49" charset="-122"/>
                <a:ea typeface="楷体" panose="02010609060101010101" pitchFamily="49" charset="-122"/>
              </a:rPr>
              <a:t>个神经元的连接权重</a:t>
            </a:r>
            <a:r>
              <a:rPr lang="en-US" altLang="zh-CN" b="1" dirty="0">
                <a:solidFill>
                  <a:srgbClr val="FF0000"/>
                </a:solidFill>
                <a:latin typeface="楷体" panose="02010609060101010101" pitchFamily="49" charset="-122"/>
                <a:ea typeface="楷体" panose="02010609060101010101" pitchFamily="49" charset="-122"/>
              </a:rPr>
              <a:t>w</a:t>
            </a:r>
            <a:endParaRPr lang="zh-CN" altLang="en-US" b="1" dirty="0">
              <a:solidFill>
                <a:srgbClr val="FF0000"/>
              </a:solidFill>
              <a:latin typeface="楷体" panose="02010609060101010101" pitchFamily="49" charset="-122"/>
              <a:ea typeface="楷体" panose="02010609060101010101" pitchFamily="49" charset="-122"/>
            </a:endParaRPr>
          </a:p>
        </p:txBody>
      </p:sp>
      <p:sp>
        <p:nvSpPr>
          <p:cNvPr id="13" name="文本框 12">
            <a:extLst>
              <a:ext uri="{FF2B5EF4-FFF2-40B4-BE49-F238E27FC236}">
                <a16:creationId xmlns:a16="http://schemas.microsoft.com/office/drawing/2014/main" id="{C511A8DF-0E9B-43FF-808A-0D8D1EAB1A9D}"/>
              </a:ext>
            </a:extLst>
          </p:cNvPr>
          <p:cNvSpPr txBox="1"/>
          <p:nvPr/>
        </p:nvSpPr>
        <p:spPr>
          <a:xfrm>
            <a:off x="4263847" y="2534030"/>
            <a:ext cx="1619373" cy="369332"/>
          </a:xfrm>
          <a:prstGeom prst="rect">
            <a:avLst/>
          </a:prstGeom>
          <a:noFill/>
        </p:spPr>
        <p:txBody>
          <a:bodyPr wrap="square" rtlCol="0">
            <a:spAutoFit/>
          </a:bodyPr>
          <a:lstStyle/>
          <a:p>
            <a:pPr defTabSz="457200"/>
            <a:r>
              <a:rPr lang="zh-CN" altLang="en-US" b="1" dirty="0">
                <a:solidFill>
                  <a:srgbClr val="FF0000"/>
                </a:solidFill>
                <a:latin typeface="楷体" panose="02010609060101010101" pitchFamily="49" charset="-122"/>
                <a:ea typeface="楷体" panose="02010609060101010101" pitchFamily="49" charset="-122"/>
              </a:rPr>
              <a:t>当前神经元</a:t>
            </a:r>
          </a:p>
        </p:txBody>
      </p:sp>
      <p:sp>
        <p:nvSpPr>
          <p:cNvPr id="14" name="文本框 13">
            <a:extLst>
              <a:ext uri="{FF2B5EF4-FFF2-40B4-BE49-F238E27FC236}">
                <a16:creationId xmlns:a16="http://schemas.microsoft.com/office/drawing/2014/main" id="{4C227D44-860A-4D1E-88DD-3B1A4577F79E}"/>
              </a:ext>
            </a:extLst>
          </p:cNvPr>
          <p:cNvSpPr txBox="1"/>
          <p:nvPr/>
        </p:nvSpPr>
        <p:spPr>
          <a:xfrm>
            <a:off x="6491268" y="3663117"/>
            <a:ext cx="1619373" cy="369332"/>
          </a:xfrm>
          <a:prstGeom prst="rect">
            <a:avLst/>
          </a:prstGeom>
          <a:noFill/>
        </p:spPr>
        <p:txBody>
          <a:bodyPr wrap="square" rtlCol="0">
            <a:spAutoFit/>
          </a:bodyPr>
          <a:lstStyle/>
          <a:p>
            <a:pPr defTabSz="457200"/>
            <a:r>
              <a:rPr lang="zh-CN" altLang="en-US" b="1" dirty="0">
                <a:solidFill>
                  <a:srgbClr val="FF0000"/>
                </a:solidFill>
                <a:latin typeface="楷体" panose="02010609060101010101" pitchFamily="49" charset="-122"/>
                <a:ea typeface="楷体" panose="02010609060101010101" pitchFamily="49" charset="-122"/>
              </a:rPr>
              <a:t>神经元的输出</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04B7D9A-1411-46CC-AADB-DFB430306751}"/>
                  </a:ext>
                </a:extLst>
              </p:cNvPr>
              <p:cNvSpPr txBox="1"/>
              <p:nvPr/>
            </p:nvSpPr>
            <p:spPr>
              <a:xfrm>
                <a:off x="6557031" y="4044408"/>
                <a:ext cx="2045111" cy="754887"/>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panose="02040503050406030204" pitchFamily="18" charset="0"/>
                        </a:rPr>
                        <m:t>𝒚</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𝒇</m:t>
                      </m:r>
                      <m:r>
                        <a:rPr lang="en-US" altLang="zh-CN" b="1" i="1" smtClean="0">
                          <a:solidFill>
                            <a:srgbClr val="0070C0"/>
                          </a:solidFill>
                          <a:latin typeface="Cambria Math" panose="02040503050406030204" pitchFamily="18" charset="0"/>
                        </a:rPr>
                        <m:t>(</m:t>
                      </m:r>
                      <m:nary>
                        <m:naryPr>
                          <m:chr m:val="∑"/>
                          <m:ctrlPr>
                            <a:rPr lang="en-US" altLang="zh-CN" b="1" i="1" smtClean="0">
                              <a:solidFill>
                                <a:srgbClr val="0070C0"/>
                              </a:solidFill>
                              <a:latin typeface="Cambria Math" panose="02040503050406030204" pitchFamily="18" charset="0"/>
                            </a:rPr>
                          </m:ctrlPr>
                        </m:naryPr>
                        <m:sub>
                          <m:r>
                            <m:rPr>
                              <m:brk m:alnAt="23"/>
                            </m:rPr>
                            <a:rPr lang="en-US" altLang="zh-CN" b="1" i="1" smtClean="0">
                              <a:solidFill>
                                <a:srgbClr val="0070C0"/>
                              </a:solidFill>
                              <a:latin typeface="Cambria Math" panose="02040503050406030204" pitchFamily="18" charset="0"/>
                            </a:rPr>
                            <m:t>𝒊</m:t>
                          </m:r>
                          <m:r>
                            <a:rPr lang="en-US" altLang="zh-CN" b="1" i="1" smtClean="0">
                              <a:solidFill>
                                <a:srgbClr val="0070C0"/>
                              </a:solidFill>
                              <a:latin typeface="Cambria Math" panose="02040503050406030204" pitchFamily="18" charset="0"/>
                            </a:rPr>
                            <m:t>=</m:t>
                          </m:r>
                          <m:r>
                            <a:rPr lang="en-US" altLang="zh-CN" b="1" i="1" smtClean="0">
                              <a:solidFill>
                                <a:srgbClr val="0070C0"/>
                              </a:solidFill>
                              <a:latin typeface="Cambria Math" panose="02040503050406030204" pitchFamily="18" charset="0"/>
                            </a:rPr>
                            <m:t>𝟏</m:t>
                          </m:r>
                        </m:sub>
                        <m:sup>
                          <m:r>
                            <a:rPr lang="en-US" altLang="zh-CN" b="1" i="1" smtClean="0">
                              <a:solidFill>
                                <a:srgbClr val="0070C0"/>
                              </a:solidFill>
                              <a:latin typeface="Cambria Math" panose="02040503050406030204" pitchFamily="18" charset="0"/>
                            </a:rPr>
                            <m:t>𝒏</m:t>
                          </m:r>
                        </m:sup>
                        <m:e>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panose="02040503050406030204" pitchFamily="18" charset="0"/>
                                </a:rPr>
                                <m:t>𝒘</m:t>
                              </m:r>
                            </m:e>
                            <m:sub>
                              <m:r>
                                <a:rPr lang="en-US" altLang="zh-CN" b="1" i="1" smtClean="0">
                                  <a:solidFill>
                                    <a:srgbClr val="0070C0"/>
                                  </a:solidFill>
                                  <a:latin typeface="Cambria Math" panose="02040503050406030204" pitchFamily="18" charset="0"/>
                                </a:rPr>
                                <m:t>𝒊</m:t>
                              </m:r>
                            </m:sub>
                          </m:sSub>
                          <m:sSub>
                            <m:sSubPr>
                              <m:ctrlPr>
                                <a:rPr lang="en-US" altLang="zh-CN" b="1" i="1">
                                  <a:solidFill>
                                    <a:srgbClr val="0070C0"/>
                                  </a:solidFill>
                                  <a:latin typeface="Cambria Math" panose="02040503050406030204" pitchFamily="18" charset="0"/>
                                </a:rPr>
                              </m:ctrlPr>
                            </m:sSubPr>
                            <m:e>
                              <m:r>
                                <a:rPr lang="en-US" altLang="zh-CN" b="1" i="1" smtClean="0">
                                  <a:solidFill>
                                    <a:srgbClr val="0070C0"/>
                                  </a:solidFill>
                                  <a:latin typeface="Cambria Math" panose="02040503050406030204" pitchFamily="18" charset="0"/>
                                </a:rPr>
                                <m:t>𝒙</m:t>
                              </m:r>
                            </m:e>
                            <m:sub>
                              <m:r>
                                <a:rPr lang="en-US" altLang="zh-CN" b="1" i="1">
                                  <a:solidFill>
                                    <a:srgbClr val="0070C0"/>
                                  </a:solidFill>
                                  <a:latin typeface="Cambria Math" panose="02040503050406030204" pitchFamily="18" charset="0"/>
                                </a:rPr>
                                <m:t>𝒊</m:t>
                              </m:r>
                            </m:sub>
                          </m:sSub>
                          <m:r>
                            <a:rPr lang="en-US" altLang="zh-CN" b="1" i="1" smtClean="0">
                              <a:solidFill>
                                <a:srgbClr val="0070C0"/>
                              </a:solidFill>
                              <a:latin typeface="Cambria Math" panose="02040503050406030204" pitchFamily="18" charset="0"/>
                            </a:rPr>
                            <m:t>−</m:t>
                          </m:r>
                          <m:r>
                            <a:rPr lang="zh-CN" altLang="en-US" b="1" i="1" smtClean="0">
                              <a:solidFill>
                                <a:srgbClr val="0070C0"/>
                              </a:solidFill>
                              <a:latin typeface="Cambria Math" panose="02040503050406030204" pitchFamily="18" charset="0"/>
                            </a:rPr>
                            <m:t>𝜽</m:t>
                          </m:r>
                        </m:e>
                      </m:nary>
                      <m:r>
                        <a:rPr lang="en-US" altLang="zh-CN" b="1" i="1" smtClean="0">
                          <a:solidFill>
                            <a:srgbClr val="0070C0"/>
                          </a:solidFill>
                          <a:latin typeface="Cambria Math" panose="02040503050406030204" pitchFamily="18" charset="0"/>
                        </a:rPr>
                        <m:t>)</m:t>
                      </m:r>
                    </m:oMath>
                  </m:oMathPara>
                </a14:m>
                <a:endParaRPr lang="zh-CN" altLang="en-US" b="1" dirty="0">
                  <a:solidFill>
                    <a:srgbClr val="0070C0"/>
                  </a:solidFill>
                  <a:latin typeface="Tw Cen MT" panose="020B0602020104020603"/>
                  <a:ea typeface="宋体" panose="02010600030101010101" pitchFamily="2" charset="-122"/>
                </a:endParaRPr>
              </a:p>
            </p:txBody>
          </p:sp>
        </mc:Choice>
        <mc:Fallback xmlns="">
          <p:sp>
            <p:nvSpPr>
              <p:cNvPr id="17" name="文本框 16">
                <a:extLst>
                  <a:ext uri="{FF2B5EF4-FFF2-40B4-BE49-F238E27FC236}">
                    <a16:creationId xmlns:a16="http://schemas.microsoft.com/office/drawing/2014/main" id="{A04B7D9A-1411-46CC-AADB-DFB430306751}"/>
                  </a:ext>
                </a:extLst>
              </p:cNvPr>
              <p:cNvSpPr txBox="1">
                <a:spLocks noRot="1" noChangeAspect="1" noMove="1" noResize="1" noEditPoints="1" noAdjustHandles="1" noChangeArrowheads="1" noChangeShapeType="1" noTextEdit="1"/>
              </p:cNvSpPr>
              <p:nvPr/>
            </p:nvSpPr>
            <p:spPr>
              <a:xfrm>
                <a:off x="6557031" y="4044408"/>
                <a:ext cx="2045111" cy="754887"/>
              </a:xfrm>
              <a:prstGeom prst="rect">
                <a:avLst/>
              </a:prstGeom>
              <a:blipFill>
                <a:blip r:embed="rId5"/>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F44672C9-ACB9-4563-A18D-AE05F729AE29}"/>
              </a:ext>
            </a:extLst>
          </p:cNvPr>
          <p:cNvSpPr txBox="1"/>
          <p:nvPr/>
        </p:nvSpPr>
        <p:spPr>
          <a:xfrm>
            <a:off x="8404687" y="4595393"/>
            <a:ext cx="665558" cy="369332"/>
          </a:xfrm>
          <a:prstGeom prst="rect">
            <a:avLst/>
          </a:prstGeom>
          <a:noFill/>
        </p:spPr>
        <p:txBody>
          <a:bodyPr wrap="square" rtlCol="0">
            <a:spAutoFit/>
          </a:bodyPr>
          <a:lstStyle/>
          <a:p>
            <a:pPr defTabSz="457200"/>
            <a:r>
              <a:rPr lang="zh-CN" altLang="en-US" b="1" dirty="0">
                <a:solidFill>
                  <a:srgbClr val="FF0000"/>
                </a:solidFill>
                <a:latin typeface="楷体" panose="02010609060101010101" pitchFamily="49" charset="-122"/>
                <a:ea typeface="楷体" panose="02010609060101010101" pitchFamily="49" charset="-122"/>
              </a:rPr>
              <a:t>阈值</a:t>
            </a: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EA11FD19-7D06-4ED8-8060-82FD443BCC65}"/>
                  </a:ext>
                </a:extLst>
              </p:cNvPr>
              <p:cNvSpPr/>
              <p:nvPr/>
            </p:nvSpPr>
            <p:spPr>
              <a:xfrm>
                <a:off x="5935415" y="5018156"/>
                <a:ext cx="3686552" cy="987193"/>
              </a:xfrm>
              <a:prstGeom prst="rect">
                <a:avLst/>
              </a:prstGeom>
            </p:spPr>
            <p:txBody>
              <a:bodyPr wrap="square">
                <a:spAutoFit/>
              </a:bodyPr>
              <a:lstStyle/>
              <a:p>
                <a:pPr defTabSz="457200"/>
                <a14:m>
                  <m:oMathPara xmlns:m="http://schemas.openxmlformats.org/officeDocument/2006/math">
                    <m:oMathParaPr>
                      <m:jc m:val="centerGroup"/>
                    </m:oMathParaPr>
                    <m:oMath xmlns:m="http://schemas.openxmlformats.org/officeDocument/2006/math">
                      <m:r>
                        <a:rPr lang="en-US" altLang="zh-CN" b="1" i="1" smtClean="0">
                          <a:solidFill>
                            <a:srgbClr val="CE6633">
                              <a:lumMod val="75000"/>
                            </a:srgbClr>
                          </a:solidFill>
                          <a:latin typeface="Cambria Math" panose="02040503050406030204" pitchFamily="18" charset="0"/>
                        </a:rPr>
                        <m:t>𝒇</m:t>
                      </m:r>
                      <m:d>
                        <m:dPr>
                          <m:ctrlPr>
                            <a:rPr lang="en-US" altLang="zh-CN" b="1" i="1">
                              <a:solidFill>
                                <a:srgbClr val="CE6633">
                                  <a:lumMod val="75000"/>
                                </a:srgbClr>
                              </a:solidFill>
                              <a:latin typeface="Cambria Math" panose="02040503050406030204" pitchFamily="18" charset="0"/>
                            </a:rPr>
                          </m:ctrlPr>
                        </m:dPr>
                        <m:e>
                          <m:r>
                            <a:rPr lang="en-US" altLang="zh-CN" b="1" i="1">
                              <a:solidFill>
                                <a:srgbClr val="CE6633">
                                  <a:lumMod val="75000"/>
                                </a:srgbClr>
                              </a:solidFill>
                              <a:latin typeface="Cambria Math" panose="02040503050406030204" pitchFamily="18" charset="0"/>
                            </a:rPr>
                            <m:t>𝒙</m:t>
                          </m:r>
                        </m:e>
                      </m:d>
                      <m:r>
                        <a:rPr lang="en-US" altLang="zh-CN" b="1" i="1">
                          <a:solidFill>
                            <a:srgbClr val="CE6633">
                              <a:lumMod val="75000"/>
                            </a:srgbClr>
                          </a:solidFill>
                          <a:latin typeface="Cambria Math" panose="02040503050406030204" pitchFamily="18" charset="0"/>
                        </a:rPr>
                        <m:t>=</m:t>
                      </m:r>
                      <m:r>
                        <a:rPr lang="en-US" altLang="zh-CN" b="1" i="1">
                          <a:solidFill>
                            <a:srgbClr val="CE6633">
                              <a:lumMod val="75000"/>
                            </a:srgbClr>
                          </a:solidFill>
                          <a:latin typeface="Cambria Math" panose="02040503050406030204" pitchFamily="18" charset="0"/>
                        </a:rPr>
                        <m:t>𝒔𝒊𝒈𝒏</m:t>
                      </m:r>
                      <m:r>
                        <a:rPr lang="en-US" altLang="zh-CN" b="1" i="1">
                          <a:solidFill>
                            <a:srgbClr val="CE6633">
                              <a:lumMod val="75000"/>
                            </a:srgbClr>
                          </a:solidFill>
                          <a:latin typeface="Cambria Math" panose="02040503050406030204" pitchFamily="18" charset="0"/>
                        </a:rPr>
                        <m:t>(</m:t>
                      </m:r>
                      <m:r>
                        <a:rPr lang="en-US" altLang="zh-CN" b="1" i="1">
                          <a:solidFill>
                            <a:srgbClr val="CE6633">
                              <a:lumMod val="75000"/>
                            </a:srgbClr>
                          </a:solidFill>
                          <a:latin typeface="Cambria Math" panose="02040503050406030204" pitchFamily="18" charset="0"/>
                        </a:rPr>
                        <m:t>𝒘</m:t>
                      </m:r>
                      <m:r>
                        <a:rPr lang="en-US" altLang="zh-CN" b="1" i="1">
                          <a:solidFill>
                            <a:srgbClr val="CE6633">
                              <a:lumMod val="75000"/>
                            </a:srgbClr>
                          </a:solidFill>
                          <a:latin typeface="Cambria Math" panose="02040503050406030204" pitchFamily="18" charset="0"/>
                          <a:ea typeface="Cambria Math" panose="02040503050406030204" pitchFamily="18" charset="0"/>
                        </a:rPr>
                        <m:t>∙</m:t>
                      </m:r>
                      <m:r>
                        <a:rPr lang="en-US" altLang="zh-CN" b="1" i="1">
                          <a:solidFill>
                            <a:srgbClr val="CE6633">
                              <a:lumMod val="75000"/>
                            </a:srgbClr>
                          </a:solidFill>
                          <a:latin typeface="Cambria Math" panose="02040503050406030204" pitchFamily="18" charset="0"/>
                          <a:ea typeface="Cambria Math" panose="02040503050406030204" pitchFamily="18" charset="0"/>
                        </a:rPr>
                        <m:t>𝒙</m:t>
                      </m:r>
                      <m:r>
                        <a:rPr lang="en-US" altLang="zh-CN" b="1" i="1">
                          <a:solidFill>
                            <a:srgbClr val="CE6633">
                              <a:lumMod val="75000"/>
                            </a:srgbClr>
                          </a:solidFill>
                          <a:latin typeface="Cambria Math" panose="02040503050406030204" pitchFamily="18" charset="0"/>
                          <a:ea typeface="Cambria Math" panose="02040503050406030204" pitchFamily="18" charset="0"/>
                        </a:rPr>
                        <m:t>+</m:t>
                      </m:r>
                      <m:r>
                        <a:rPr lang="en-US" altLang="zh-CN" b="1" i="1">
                          <a:solidFill>
                            <a:srgbClr val="CE6633">
                              <a:lumMod val="75000"/>
                            </a:srgbClr>
                          </a:solidFill>
                          <a:latin typeface="Cambria Math" panose="02040503050406030204" pitchFamily="18" charset="0"/>
                          <a:ea typeface="Cambria Math" panose="02040503050406030204" pitchFamily="18" charset="0"/>
                        </a:rPr>
                        <m:t>𝒃</m:t>
                      </m:r>
                      <m:r>
                        <a:rPr lang="en-US" altLang="zh-CN" b="1" i="1">
                          <a:solidFill>
                            <a:srgbClr val="CE6633">
                              <a:lumMod val="75000"/>
                            </a:srgbClr>
                          </a:solidFill>
                          <a:latin typeface="Cambria Math" panose="02040503050406030204" pitchFamily="18" charset="0"/>
                        </a:rPr>
                        <m:t>)</m:t>
                      </m:r>
                    </m:oMath>
                  </m:oMathPara>
                </a14:m>
                <a:endParaRPr lang="en-US" altLang="zh-CN" b="1" dirty="0">
                  <a:solidFill>
                    <a:srgbClr val="CE6633">
                      <a:lumMod val="75000"/>
                    </a:srgbClr>
                  </a:solidFill>
                  <a:latin typeface="Tw Cen MT" panose="020B0602020104020603"/>
                  <a:ea typeface="宋体" panose="02010600030101010101" pitchFamily="2" charset="-122"/>
                </a:endParaRPr>
              </a:p>
              <a:p>
                <a:pPr defTabSz="457200"/>
                <a14:m>
                  <m:oMathPara xmlns:m="http://schemas.openxmlformats.org/officeDocument/2006/math">
                    <m:oMathParaPr>
                      <m:jc m:val="centerGroup"/>
                    </m:oMathParaPr>
                    <m:oMath xmlns:m="http://schemas.openxmlformats.org/officeDocument/2006/math">
                      <m:r>
                        <a:rPr lang="en-US" altLang="zh-CN" b="1" i="1">
                          <a:solidFill>
                            <a:srgbClr val="CE6633">
                              <a:lumMod val="75000"/>
                            </a:srgbClr>
                          </a:solidFill>
                          <a:latin typeface="Cambria Math" panose="02040503050406030204" pitchFamily="18" charset="0"/>
                        </a:rPr>
                        <m:t>𝒔𝒊𝒈𝒏</m:t>
                      </m:r>
                      <m:d>
                        <m:dPr>
                          <m:ctrlPr>
                            <a:rPr lang="en-US" altLang="zh-CN" b="1" i="1">
                              <a:solidFill>
                                <a:srgbClr val="CE6633">
                                  <a:lumMod val="75000"/>
                                </a:srgbClr>
                              </a:solidFill>
                              <a:latin typeface="Cambria Math" panose="02040503050406030204" pitchFamily="18" charset="0"/>
                            </a:rPr>
                          </m:ctrlPr>
                        </m:dPr>
                        <m:e>
                          <m:r>
                            <a:rPr lang="en-US" altLang="zh-CN" b="1" i="1">
                              <a:solidFill>
                                <a:srgbClr val="CE6633">
                                  <a:lumMod val="75000"/>
                                </a:srgbClr>
                              </a:solidFill>
                              <a:latin typeface="Cambria Math" panose="02040503050406030204" pitchFamily="18" charset="0"/>
                            </a:rPr>
                            <m:t>𝒙</m:t>
                          </m:r>
                        </m:e>
                      </m:d>
                      <m:r>
                        <a:rPr lang="en-US" altLang="zh-CN" b="1" i="1">
                          <a:solidFill>
                            <a:srgbClr val="CE6633">
                              <a:lumMod val="75000"/>
                            </a:srgbClr>
                          </a:solidFill>
                          <a:latin typeface="Cambria Math" panose="02040503050406030204" pitchFamily="18" charset="0"/>
                        </a:rPr>
                        <m:t>=</m:t>
                      </m:r>
                      <m:d>
                        <m:dPr>
                          <m:begChr m:val="{"/>
                          <m:endChr m:val=""/>
                          <m:ctrlPr>
                            <a:rPr lang="en-US" altLang="zh-CN" b="1" i="1">
                              <a:solidFill>
                                <a:srgbClr val="CE6633">
                                  <a:lumMod val="75000"/>
                                </a:srgbClr>
                              </a:solidFill>
                              <a:latin typeface="Cambria Math" panose="02040503050406030204" pitchFamily="18" charset="0"/>
                            </a:rPr>
                          </m:ctrlPr>
                        </m:dPr>
                        <m:e>
                          <m:eqArr>
                            <m:eqArrPr>
                              <m:ctrlPr>
                                <a:rPr lang="en-US" altLang="zh-CN" b="1" i="1">
                                  <a:solidFill>
                                    <a:srgbClr val="CE6633">
                                      <a:lumMod val="75000"/>
                                    </a:srgbClr>
                                  </a:solidFill>
                                  <a:latin typeface="Cambria Math" panose="02040503050406030204" pitchFamily="18" charset="0"/>
                                </a:rPr>
                              </m:ctrlPr>
                            </m:eqArrPr>
                            <m:e>
                              <m:r>
                                <a:rPr lang="en-US" altLang="zh-CN" b="1" i="1">
                                  <a:solidFill>
                                    <a:srgbClr val="CE6633">
                                      <a:lumMod val="75000"/>
                                    </a:srgbClr>
                                  </a:solidFill>
                                  <a:latin typeface="Cambria Math" panose="02040503050406030204" pitchFamily="18" charset="0"/>
                                </a:rPr>
                                <m:t>+</m:t>
                              </m:r>
                              <m:r>
                                <a:rPr lang="en-US" altLang="zh-CN" b="1" i="1">
                                  <a:solidFill>
                                    <a:srgbClr val="CE6633">
                                      <a:lumMod val="75000"/>
                                    </a:srgbClr>
                                  </a:solidFill>
                                  <a:latin typeface="Cambria Math" panose="02040503050406030204" pitchFamily="18" charset="0"/>
                                </a:rPr>
                                <m:t>𝟏</m:t>
                              </m:r>
                              <m:r>
                                <a:rPr lang="en-US" altLang="zh-CN" b="1" i="1">
                                  <a:solidFill>
                                    <a:srgbClr val="CE6633">
                                      <a:lumMod val="75000"/>
                                    </a:srgbClr>
                                  </a:solidFill>
                                  <a:latin typeface="Cambria Math" panose="02040503050406030204" pitchFamily="18" charset="0"/>
                                </a:rPr>
                                <m:t>, </m:t>
                              </m:r>
                              <m:r>
                                <a:rPr lang="en-US" altLang="zh-CN" b="1" i="1">
                                  <a:solidFill>
                                    <a:srgbClr val="CE6633">
                                      <a:lumMod val="75000"/>
                                    </a:srgbClr>
                                  </a:solidFill>
                                  <a:latin typeface="Cambria Math" panose="02040503050406030204" pitchFamily="18" charset="0"/>
                                </a:rPr>
                                <m:t>𝒙</m:t>
                              </m:r>
                              <m:r>
                                <a:rPr lang="en-US" altLang="zh-CN" b="1" i="1">
                                  <a:solidFill>
                                    <a:srgbClr val="CE6633">
                                      <a:lumMod val="75000"/>
                                    </a:srgbClr>
                                  </a:solidFill>
                                  <a:latin typeface="Cambria Math" panose="02040503050406030204" pitchFamily="18" charset="0"/>
                                  <a:ea typeface="Cambria Math" panose="02040503050406030204" pitchFamily="18" charset="0"/>
                                </a:rPr>
                                <m:t>≥</m:t>
                              </m:r>
                              <m:r>
                                <a:rPr lang="en-US" altLang="zh-CN" b="1" i="1">
                                  <a:solidFill>
                                    <a:srgbClr val="CE6633">
                                      <a:lumMod val="75000"/>
                                    </a:srgbClr>
                                  </a:solidFill>
                                  <a:latin typeface="Cambria Math" panose="02040503050406030204" pitchFamily="18" charset="0"/>
                                  <a:ea typeface="Cambria Math" panose="02040503050406030204" pitchFamily="18" charset="0"/>
                                </a:rPr>
                                <m:t>𝟎</m:t>
                              </m:r>
                            </m:e>
                            <m:e>
                              <m:r>
                                <a:rPr lang="en-US" altLang="zh-CN" b="1" i="1">
                                  <a:solidFill>
                                    <a:srgbClr val="CE6633">
                                      <a:lumMod val="75000"/>
                                    </a:srgbClr>
                                  </a:solidFill>
                                  <a:latin typeface="Cambria Math" panose="02040503050406030204" pitchFamily="18" charset="0"/>
                                </a:rPr>
                                <m:t>−</m:t>
                              </m:r>
                              <m:r>
                                <a:rPr lang="en-US" altLang="zh-CN" b="1" i="1">
                                  <a:solidFill>
                                    <a:srgbClr val="CE6633">
                                      <a:lumMod val="75000"/>
                                    </a:srgbClr>
                                  </a:solidFill>
                                  <a:latin typeface="Cambria Math" panose="02040503050406030204" pitchFamily="18" charset="0"/>
                                </a:rPr>
                                <m:t>𝟏</m:t>
                              </m:r>
                              <m:r>
                                <a:rPr lang="en-US" altLang="zh-CN" b="1" i="1">
                                  <a:solidFill>
                                    <a:srgbClr val="CE6633">
                                      <a:lumMod val="75000"/>
                                    </a:srgbClr>
                                  </a:solidFill>
                                  <a:latin typeface="Cambria Math" panose="02040503050406030204" pitchFamily="18" charset="0"/>
                                </a:rPr>
                                <m:t>, </m:t>
                              </m:r>
                              <m:r>
                                <a:rPr lang="en-US" altLang="zh-CN" b="1" i="1">
                                  <a:solidFill>
                                    <a:srgbClr val="CE6633">
                                      <a:lumMod val="75000"/>
                                    </a:srgbClr>
                                  </a:solidFill>
                                  <a:latin typeface="Cambria Math" panose="02040503050406030204" pitchFamily="18" charset="0"/>
                                </a:rPr>
                                <m:t>𝒙</m:t>
                              </m:r>
                              <m:r>
                                <a:rPr lang="en-US" altLang="zh-CN" b="1" i="1">
                                  <a:solidFill>
                                    <a:srgbClr val="CE6633">
                                      <a:lumMod val="75000"/>
                                    </a:srgbClr>
                                  </a:solidFill>
                                  <a:latin typeface="Cambria Math" panose="02040503050406030204" pitchFamily="18" charset="0"/>
                                  <a:ea typeface="Cambria Math" panose="02040503050406030204" pitchFamily="18" charset="0"/>
                                </a:rPr>
                                <m:t>&lt;</m:t>
                              </m:r>
                              <m:r>
                                <a:rPr lang="en-US" altLang="zh-CN" b="1" i="1">
                                  <a:solidFill>
                                    <a:srgbClr val="CE6633">
                                      <a:lumMod val="75000"/>
                                    </a:srgbClr>
                                  </a:solidFill>
                                  <a:latin typeface="Cambria Math" panose="02040503050406030204" pitchFamily="18" charset="0"/>
                                  <a:ea typeface="Cambria Math" panose="02040503050406030204" pitchFamily="18" charset="0"/>
                                </a:rPr>
                                <m:t>𝟎</m:t>
                              </m:r>
                            </m:e>
                          </m:eqArr>
                        </m:e>
                      </m:d>
                    </m:oMath>
                  </m:oMathPara>
                </a14:m>
                <a:endParaRPr lang="en-US" altLang="zh-CN" b="1" dirty="0">
                  <a:solidFill>
                    <a:srgbClr val="FF0000"/>
                  </a:solidFill>
                  <a:latin typeface="Tw Cen MT" panose="020B0602020104020603"/>
                  <a:ea typeface="宋体" panose="02010600030101010101" pitchFamily="2" charset="-122"/>
                </a:endParaRPr>
              </a:p>
            </p:txBody>
          </p:sp>
        </mc:Choice>
        <mc:Fallback xmlns="">
          <p:sp>
            <p:nvSpPr>
              <p:cNvPr id="19" name="矩形 18">
                <a:extLst>
                  <a:ext uri="{FF2B5EF4-FFF2-40B4-BE49-F238E27FC236}">
                    <a16:creationId xmlns:a16="http://schemas.microsoft.com/office/drawing/2014/main" id="{EA11FD19-7D06-4ED8-8060-82FD443BCC65}"/>
                  </a:ext>
                </a:extLst>
              </p:cNvPr>
              <p:cNvSpPr>
                <a:spLocks noRot="1" noChangeAspect="1" noMove="1" noResize="1" noEditPoints="1" noAdjustHandles="1" noChangeArrowheads="1" noChangeShapeType="1" noTextEdit="1"/>
              </p:cNvSpPr>
              <p:nvPr/>
            </p:nvSpPr>
            <p:spPr>
              <a:xfrm>
                <a:off x="5935415" y="5018156"/>
                <a:ext cx="3686552" cy="98719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099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第一代神经网络（</a:t>
            </a:r>
            <a:r>
              <a:rPr lang="en-US" altLang="zh-CN" b="1" dirty="0">
                <a:latin typeface="黑体" panose="02010609060101010101" pitchFamily="49" charset="-122"/>
                <a:ea typeface="黑体" panose="02010609060101010101" pitchFamily="49" charset="-122"/>
              </a:rPr>
              <a:t>1958~1969</a:t>
            </a:r>
            <a:r>
              <a:rPr lang="zh-CN" altLang="en-US" b="1" dirty="0">
                <a:latin typeface="黑体" panose="02010609060101010101" pitchFamily="49" charset="-122"/>
                <a:ea typeface="黑体" panose="02010609060101010101" pitchFamily="49" charset="-122"/>
              </a:rPr>
              <a:t>）</a:t>
            </a:r>
          </a:p>
        </p:txBody>
      </p:sp>
      <p:sp>
        <p:nvSpPr>
          <p:cNvPr id="6" name="内容占位符 2">
            <a:extLst>
              <a:ext uri="{FF2B5EF4-FFF2-40B4-BE49-F238E27FC236}">
                <a16:creationId xmlns:a16="http://schemas.microsoft.com/office/drawing/2014/main" id="{76A376E6-B599-4126-86DB-39D02119CAC3}"/>
              </a:ext>
            </a:extLst>
          </p:cNvPr>
          <p:cNvSpPr txBox="1">
            <a:spLocks/>
          </p:cNvSpPr>
          <p:nvPr/>
        </p:nvSpPr>
        <p:spPr>
          <a:xfrm>
            <a:off x="768498" y="1017025"/>
            <a:ext cx="10655003" cy="505510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最早的神经网络的思想起源于</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1943</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年的</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MCP</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人工神经元模型，当时是希望能够用计算机来模拟人的神经元反应的过程，该模型将神经元简化为了三个过程：输入信号线性加权，求和，非线性激活（阈值法）</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1958</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Rosenblatt</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发明的感知器（</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perceptron</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）算法</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用于二分类</a:t>
            </a:r>
            <a:endPar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梯度下降算法</a:t>
            </a:r>
          </a:p>
        </p:txBody>
      </p:sp>
      <p:sp>
        <p:nvSpPr>
          <p:cNvPr id="10" name="矩形 9">
            <a:extLst>
              <a:ext uri="{FF2B5EF4-FFF2-40B4-BE49-F238E27FC236}">
                <a16:creationId xmlns:a16="http://schemas.microsoft.com/office/drawing/2014/main" id="{99E0DF1E-729E-4569-B6CE-8DD9F1D5E5C8}"/>
              </a:ext>
            </a:extLst>
          </p:cNvPr>
          <p:cNvSpPr/>
          <p:nvPr/>
        </p:nvSpPr>
        <p:spPr>
          <a:xfrm>
            <a:off x="1415518" y="5364027"/>
            <a:ext cx="8571345" cy="707886"/>
          </a:xfrm>
          <a:prstGeom prst="rect">
            <a:avLst/>
          </a:prstGeom>
        </p:spPr>
        <p:txBody>
          <a:bodyPr wrap="square">
            <a:spAutoFit/>
          </a:bodyPr>
          <a:lstStyle/>
          <a:p>
            <a:r>
              <a:rPr lang="en-US" altLang="zh-CN" sz="2000" b="1" dirty="0">
                <a:solidFill>
                  <a:srgbClr val="C00000"/>
                </a:solidFill>
                <a:latin typeface="-apple-system"/>
                <a:ea typeface="微软雅黑"/>
              </a:rPr>
              <a:t>1969</a:t>
            </a:r>
            <a:r>
              <a:rPr lang="zh-CN" altLang="en-US" sz="2000" b="1" dirty="0">
                <a:solidFill>
                  <a:srgbClr val="C00000"/>
                </a:solidFill>
                <a:latin typeface="-apple-system"/>
                <a:ea typeface="微软雅黑"/>
              </a:rPr>
              <a:t>年</a:t>
            </a:r>
            <a:r>
              <a:rPr lang="zh-CN" altLang="en-US" sz="2000" dirty="0">
                <a:solidFill>
                  <a:srgbClr val="C00000"/>
                </a:solidFill>
                <a:latin typeface="-apple-system"/>
                <a:ea typeface="微软雅黑"/>
              </a:rPr>
              <a:t>，美国数学家及人工智能先驱</a:t>
            </a:r>
            <a:r>
              <a:rPr lang="en-US" altLang="zh-CN" sz="2000" b="1" dirty="0">
                <a:solidFill>
                  <a:srgbClr val="C00000"/>
                </a:solidFill>
                <a:latin typeface="-apple-system"/>
                <a:ea typeface="微软雅黑"/>
              </a:rPr>
              <a:t>Minsky</a:t>
            </a:r>
            <a:r>
              <a:rPr lang="zh-CN" altLang="en-US" sz="2000" dirty="0">
                <a:solidFill>
                  <a:srgbClr val="C00000"/>
                </a:solidFill>
                <a:latin typeface="-apple-system"/>
                <a:ea typeface="微软雅黑"/>
              </a:rPr>
              <a:t>在其著作中证明了感知器本质上是一种线性模型，</a:t>
            </a:r>
            <a:r>
              <a:rPr lang="zh-CN" altLang="en-US" sz="2000" b="1" dirty="0">
                <a:solidFill>
                  <a:srgbClr val="C00000"/>
                </a:solidFill>
                <a:latin typeface="-apple-system"/>
                <a:ea typeface="微软雅黑"/>
              </a:rPr>
              <a:t>只能处理线性分类问题</a:t>
            </a:r>
            <a:endParaRPr lang="zh-CN" altLang="en-US" sz="2000" dirty="0">
              <a:solidFill>
                <a:srgbClr val="C00000"/>
              </a:solidFill>
              <a:latin typeface="Arial" panose="020F0502020204030204"/>
              <a:ea typeface="微软雅黑"/>
            </a:endParaRPr>
          </a:p>
        </p:txBody>
      </p:sp>
    </p:spTree>
    <p:extLst>
      <p:ext uri="{BB962C8B-B14F-4D97-AF65-F5344CB8AC3E}">
        <p14:creationId xmlns:p14="http://schemas.microsoft.com/office/powerpoint/2010/main" val="405966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7773338"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第二代神经网络（</a:t>
            </a:r>
            <a:r>
              <a:rPr lang="en-US" altLang="zh-CN" b="1" dirty="0">
                <a:latin typeface="黑体" panose="02010609060101010101" pitchFamily="49" charset="-122"/>
                <a:ea typeface="黑体" panose="02010609060101010101" pitchFamily="49" charset="-122"/>
              </a:rPr>
              <a:t>1986~1998</a:t>
            </a:r>
            <a:r>
              <a:rPr lang="zh-CN" altLang="en-US" b="1" dirty="0">
                <a:latin typeface="黑体" panose="02010609060101010101" pitchFamily="49" charset="-122"/>
                <a:ea typeface="黑体" panose="02010609060101010101" pitchFamily="49" charset="-122"/>
              </a:rPr>
              <a:t>）</a:t>
            </a:r>
          </a:p>
        </p:txBody>
      </p:sp>
      <p:sp>
        <p:nvSpPr>
          <p:cNvPr id="8" name="内容占位符 2">
            <a:extLst>
              <a:ext uri="{FF2B5EF4-FFF2-40B4-BE49-F238E27FC236}">
                <a16:creationId xmlns:a16="http://schemas.microsoft.com/office/drawing/2014/main" id="{E99960FB-9122-4B6A-B53F-0E7B44D435AD}"/>
              </a:ext>
            </a:extLst>
          </p:cNvPr>
          <p:cNvSpPr txBox="1">
            <a:spLocks/>
          </p:cNvSpPr>
          <p:nvPr/>
        </p:nvSpPr>
        <p:spPr>
          <a:xfrm>
            <a:off x="890452" y="1253330"/>
            <a:ext cx="10682712" cy="54433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第一次打破非线性诅咒的当属现代</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DL</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大牛</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Hinton</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，其在</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1986</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年发明了适用于多层感知器（</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MLP</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）的</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BP</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算法，并采用</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Sigmoid</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进行非线性映射，有效解决了非线性分类和学习的问题</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r>
              <a:rPr lang="zh-CN" altLang="en-US" dirty="0">
                <a:solidFill>
                  <a:srgbClr val="C00000"/>
                </a:solidFill>
              </a:rPr>
              <a:t>在</a:t>
            </a:r>
            <a:r>
              <a:rPr lang="en-US" altLang="zh-CN" dirty="0">
                <a:solidFill>
                  <a:srgbClr val="C00000"/>
                </a:solidFill>
              </a:rPr>
              <a:t>1989</a:t>
            </a:r>
            <a:r>
              <a:rPr lang="zh-CN" altLang="en-US" dirty="0">
                <a:solidFill>
                  <a:srgbClr val="C00000"/>
                </a:solidFill>
              </a:rPr>
              <a:t>年以后由于没有特别突出的方法被提出，且</a:t>
            </a:r>
            <a:r>
              <a:rPr lang="en-US" altLang="zh-CN" dirty="0">
                <a:solidFill>
                  <a:srgbClr val="C00000"/>
                </a:solidFill>
              </a:rPr>
              <a:t>NN</a:t>
            </a:r>
            <a:r>
              <a:rPr lang="zh-CN" altLang="en-US" dirty="0">
                <a:solidFill>
                  <a:srgbClr val="C00000"/>
                </a:solidFill>
              </a:rPr>
              <a:t>一直缺少相应的严格的数学理论支持，神经网络的热潮渐渐冷淡下去。冰点来自于</a:t>
            </a:r>
            <a:r>
              <a:rPr lang="en-US" altLang="zh-CN" dirty="0">
                <a:solidFill>
                  <a:srgbClr val="C00000"/>
                </a:solidFill>
              </a:rPr>
              <a:t>1991</a:t>
            </a:r>
            <a:r>
              <a:rPr lang="zh-CN" altLang="en-US" dirty="0">
                <a:solidFill>
                  <a:srgbClr val="C00000"/>
                </a:solidFill>
              </a:rPr>
              <a:t>年，</a:t>
            </a:r>
            <a:r>
              <a:rPr lang="en-US" altLang="zh-CN" dirty="0">
                <a:solidFill>
                  <a:srgbClr val="C00000"/>
                </a:solidFill>
              </a:rPr>
              <a:t>BP</a:t>
            </a:r>
            <a:r>
              <a:rPr lang="zh-CN" altLang="en-US" dirty="0">
                <a:solidFill>
                  <a:srgbClr val="C00000"/>
                </a:solidFill>
              </a:rPr>
              <a:t>算法被指出存在梯度消失问题</a:t>
            </a:r>
            <a:endParaRPr lang="en-US" altLang="zh-CN" dirty="0">
              <a:solidFill>
                <a:srgbClr val="C00000"/>
              </a:solidFill>
            </a:endParaRPr>
          </a:p>
          <a:p>
            <a:r>
              <a:rPr lang="en-US" altLang="zh-CN" dirty="0"/>
              <a:t>1997</a:t>
            </a:r>
            <a:r>
              <a:rPr lang="zh-CN" altLang="en-US" dirty="0"/>
              <a:t>年，</a:t>
            </a:r>
            <a:r>
              <a:rPr lang="en-US" altLang="zh-CN" dirty="0"/>
              <a:t>LSTM</a:t>
            </a:r>
            <a:r>
              <a:rPr lang="zh-CN" altLang="en-US" dirty="0"/>
              <a:t>模型被发明，尽管该模型在序列建模上的特性非常突出，但由于正处于</a:t>
            </a:r>
            <a:r>
              <a:rPr lang="en-US" altLang="zh-CN" dirty="0"/>
              <a:t>NN</a:t>
            </a:r>
            <a:r>
              <a:rPr lang="zh-CN" altLang="en-US" dirty="0"/>
              <a:t>的下坡期，也没有引起足够的重视。</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69816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2" y="161319"/>
            <a:ext cx="8818264"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统计学习方法的春天（</a:t>
            </a:r>
            <a:r>
              <a:rPr lang="en-US" altLang="zh-CN" b="1" dirty="0">
                <a:latin typeface="黑体" panose="02010609060101010101" pitchFamily="49" charset="-122"/>
                <a:ea typeface="黑体" panose="02010609060101010101" pitchFamily="49" charset="-122"/>
              </a:rPr>
              <a:t>1986~2006</a:t>
            </a:r>
            <a:r>
              <a:rPr lang="zh-CN" altLang="en-US" b="1" dirty="0">
                <a:latin typeface="黑体" panose="02010609060101010101" pitchFamily="49" charset="-122"/>
                <a:ea typeface="黑体" panose="02010609060101010101" pitchFamily="49" charset="-122"/>
              </a:rPr>
              <a:t>）</a:t>
            </a:r>
          </a:p>
        </p:txBody>
      </p:sp>
      <p:pic>
        <p:nvPicPr>
          <p:cNvPr id="10" name="图片 9">
            <a:extLst>
              <a:ext uri="{FF2B5EF4-FFF2-40B4-BE49-F238E27FC236}">
                <a16:creationId xmlns:a16="http://schemas.microsoft.com/office/drawing/2014/main" id="{D531C4C5-CD32-44B7-A161-4DEA1C895056}"/>
              </a:ext>
            </a:extLst>
          </p:cNvPr>
          <p:cNvPicPr>
            <a:picLocks noChangeAspect="1"/>
          </p:cNvPicPr>
          <p:nvPr/>
        </p:nvPicPr>
        <p:blipFill>
          <a:blip r:embed="rId3"/>
          <a:stretch>
            <a:fillRect/>
          </a:stretch>
        </p:blipFill>
        <p:spPr>
          <a:xfrm>
            <a:off x="77335" y="1253330"/>
            <a:ext cx="11908019" cy="4483616"/>
          </a:xfrm>
          <a:prstGeom prst="rect">
            <a:avLst/>
          </a:prstGeom>
        </p:spPr>
      </p:pic>
    </p:spTree>
    <p:extLst>
      <p:ext uri="{BB962C8B-B14F-4D97-AF65-F5344CB8AC3E}">
        <p14:creationId xmlns:p14="http://schemas.microsoft.com/office/powerpoint/2010/main" val="2879079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1" y="161319"/>
            <a:ext cx="8510039"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第三代神经网络</a:t>
            </a:r>
            <a:r>
              <a:rPr lang="en-US" altLang="zh-CN" b="1" dirty="0">
                <a:latin typeface="黑体" panose="02010609060101010101" pitchFamily="49" charset="-122"/>
                <a:ea typeface="黑体" panose="02010609060101010101" pitchFamily="49" charset="-122"/>
              </a:rPr>
              <a:t>-DL</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2006-</a:t>
            </a:r>
            <a:r>
              <a:rPr lang="zh-CN" altLang="en-US" b="1" dirty="0">
                <a:latin typeface="黑体" panose="02010609060101010101" pitchFamily="49" charset="-122"/>
                <a:ea typeface="黑体" panose="02010609060101010101" pitchFamily="49" charset="-122"/>
              </a:rPr>
              <a:t>至今）</a:t>
            </a:r>
          </a:p>
        </p:txBody>
      </p:sp>
      <p:sp>
        <p:nvSpPr>
          <p:cNvPr id="8" name="内容占位符 2">
            <a:extLst>
              <a:ext uri="{FF2B5EF4-FFF2-40B4-BE49-F238E27FC236}">
                <a16:creationId xmlns:a16="http://schemas.microsoft.com/office/drawing/2014/main" id="{E99960FB-9122-4B6A-B53F-0E7B44D435AD}"/>
              </a:ext>
            </a:extLst>
          </p:cNvPr>
          <p:cNvSpPr txBox="1">
            <a:spLocks/>
          </p:cNvSpPr>
          <p:nvPr/>
        </p:nvSpPr>
        <p:spPr>
          <a:xfrm>
            <a:off x="890452" y="1253330"/>
            <a:ext cx="10682712" cy="544335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快速发展期</a:t>
            </a:r>
            <a:endParaRPr lang="en-US" altLang="zh-CN" dirty="0">
              <a:solidFill>
                <a:srgbClr val="0070C0"/>
              </a:solidFill>
            </a:endParaRPr>
          </a:p>
          <a:p>
            <a:r>
              <a:rPr lang="en-US" altLang="zh-CN" dirty="0"/>
              <a:t>2006</a:t>
            </a:r>
            <a:r>
              <a:rPr lang="zh-CN" altLang="en-US" dirty="0"/>
              <a:t>年，</a:t>
            </a:r>
            <a:r>
              <a:rPr lang="en-US" altLang="zh-CN" dirty="0"/>
              <a:t>Hinton</a:t>
            </a:r>
            <a:r>
              <a:rPr lang="zh-CN" altLang="en-US" dirty="0"/>
              <a:t>提出了深层网络训练中梯度消失问题的解决方案</a:t>
            </a:r>
            <a:endParaRPr lang="en-US" altLang="zh-CN" dirty="0"/>
          </a:p>
          <a:p>
            <a:r>
              <a:rPr lang="en-US" altLang="zh-CN" dirty="0"/>
              <a:t>2011</a:t>
            </a:r>
            <a:r>
              <a:rPr lang="zh-CN" altLang="en-US" dirty="0"/>
              <a:t>年，</a:t>
            </a:r>
            <a:r>
              <a:rPr lang="en-US" altLang="zh-CN" dirty="0" err="1"/>
              <a:t>ReLU</a:t>
            </a:r>
            <a:r>
              <a:rPr lang="zh-CN" altLang="en-US" dirty="0"/>
              <a:t>激活函数被提出，该激活函数能够有效的抑制梯度消失问题。</a:t>
            </a:r>
            <a:endParaRPr lang="en-US" altLang="zh-CN" dirty="0"/>
          </a:p>
          <a:p>
            <a:r>
              <a:rPr lang="en-US" altLang="zh-CN" dirty="0"/>
              <a:t>2011</a:t>
            </a:r>
            <a:r>
              <a:rPr lang="zh-CN" altLang="en-US" dirty="0"/>
              <a:t>年，</a:t>
            </a:r>
            <a:r>
              <a:rPr lang="zh-CN" altLang="en-US" dirty="0">
                <a:solidFill>
                  <a:srgbClr val="FF0000"/>
                </a:solidFill>
              </a:rPr>
              <a:t>微软首次将</a:t>
            </a:r>
            <a:r>
              <a:rPr lang="en-US" altLang="zh-CN" dirty="0">
                <a:solidFill>
                  <a:srgbClr val="FF0000"/>
                </a:solidFill>
              </a:rPr>
              <a:t>DL</a:t>
            </a:r>
            <a:r>
              <a:rPr lang="zh-CN" altLang="en-US" dirty="0">
                <a:solidFill>
                  <a:srgbClr val="FF0000"/>
                </a:solidFill>
              </a:rPr>
              <a:t>应用在语音识别上，取得了重大突破</a:t>
            </a:r>
            <a:r>
              <a:rPr lang="zh-CN" altLang="en-US" dirty="0"/>
              <a:t>。</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350266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2D8D3A26-D24E-4AD3-8075-45127BBF5B0B}"/>
              </a:ext>
            </a:extLst>
          </p:cNvPr>
          <p:cNvSpPr txBox="1">
            <a:spLocks/>
          </p:cNvSpPr>
          <p:nvPr/>
        </p:nvSpPr>
        <p:spPr>
          <a:xfrm>
            <a:off x="685331" y="161319"/>
            <a:ext cx="8510039" cy="98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第三代神经网络</a:t>
            </a:r>
            <a:r>
              <a:rPr lang="en-US" altLang="zh-CN" b="1" dirty="0">
                <a:latin typeface="黑体" panose="02010609060101010101" pitchFamily="49" charset="-122"/>
                <a:ea typeface="黑体" panose="02010609060101010101" pitchFamily="49" charset="-122"/>
              </a:rPr>
              <a:t>-DL</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2006-</a:t>
            </a:r>
            <a:r>
              <a:rPr lang="zh-CN" altLang="en-US" b="1" dirty="0">
                <a:latin typeface="黑体" panose="02010609060101010101" pitchFamily="49" charset="-122"/>
                <a:ea typeface="黑体" panose="02010609060101010101" pitchFamily="49" charset="-122"/>
              </a:rPr>
              <a:t>至今）</a:t>
            </a:r>
          </a:p>
        </p:txBody>
      </p:sp>
      <p:sp>
        <p:nvSpPr>
          <p:cNvPr id="8" name="内容占位符 2">
            <a:extLst>
              <a:ext uri="{FF2B5EF4-FFF2-40B4-BE49-F238E27FC236}">
                <a16:creationId xmlns:a16="http://schemas.microsoft.com/office/drawing/2014/main" id="{E99960FB-9122-4B6A-B53F-0E7B44D435AD}"/>
              </a:ext>
            </a:extLst>
          </p:cNvPr>
          <p:cNvSpPr txBox="1">
            <a:spLocks/>
          </p:cNvSpPr>
          <p:nvPr/>
        </p:nvSpPr>
        <p:spPr>
          <a:xfrm>
            <a:off x="890452" y="1253330"/>
            <a:ext cx="10682712" cy="544335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爆发期</a:t>
            </a:r>
            <a:endParaRPr lang="en-US" altLang="zh-CN" dirty="0">
              <a:solidFill>
                <a:srgbClr val="0070C0"/>
              </a:solidFill>
            </a:endParaRPr>
          </a:p>
          <a:p>
            <a:r>
              <a:rPr lang="en-US" altLang="zh-CN" dirty="0"/>
              <a:t>2012</a:t>
            </a:r>
            <a:r>
              <a:rPr lang="zh-CN" altLang="en-US" dirty="0"/>
              <a:t>年，</a:t>
            </a:r>
            <a:r>
              <a:rPr lang="en-US" altLang="zh-CN" dirty="0"/>
              <a:t>Hinton</a:t>
            </a:r>
            <a:r>
              <a:rPr lang="zh-CN" altLang="en-US" dirty="0"/>
              <a:t>课题组为了证明深度学习的潜力，首次参加</a:t>
            </a:r>
            <a:r>
              <a:rPr lang="en-US" altLang="zh-CN" dirty="0"/>
              <a:t>ImageNet</a:t>
            </a:r>
            <a:r>
              <a:rPr lang="zh-CN" altLang="en-US" dirty="0"/>
              <a:t>图像识别比赛，其通过构建的</a:t>
            </a:r>
            <a:r>
              <a:rPr lang="en-US" altLang="zh-CN" dirty="0"/>
              <a:t>CNN</a:t>
            </a:r>
            <a:r>
              <a:rPr lang="zh-CN" altLang="en-US" dirty="0"/>
              <a:t>网络</a:t>
            </a:r>
            <a:r>
              <a:rPr lang="en-US" altLang="zh-CN" dirty="0" err="1"/>
              <a:t>AlexNet</a:t>
            </a:r>
            <a:r>
              <a:rPr lang="zh-CN" altLang="en-US" dirty="0"/>
              <a:t>一举夺得冠军，且碾压第二名（</a:t>
            </a:r>
            <a:r>
              <a:rPr lang="en-US" altLang="zh-CN" dirty="0"/>
              <a:t>SVM</a:t>
            </a:r>
            <a:r>
              <a:rPr lang="zh-CN" altLang="en-US" dirty="0"/>
              <a:t>方法）的分类性能。也正是由于该比赛，</a:t>
            </a:r>
            <a:r>
              <a:rPr lang="en-US" altLang="zh-CN" dirty="0"/>
              <a:t>CNN</a:t>
            </a:r>
            <a:r>
              <a:rPr lang="zh-CN" altLang="en-US" dirty="0"/>
              <a:t>吸引到了众多研究者的注意。</a:t>
            </a:r>
            <a:endParaRPr lang="en-US" altLang="zh-CN" dirty="0"/>
          </a:p>
          <a:p>
            <a:r>
              <a:rPr lang="en-US" altLang="zh-CN" dirty="0"/>
              <a:t>2013,2014,2015</a:t>
            </a:r>
            <a:r>
              <a:rPr lang="zh-CN" altLang="en-US" dirty="0"/>
              <a:t>年，通过</a:t>
            </a:r>
            <a:r>
              <a:rPr lang="en-US" altLang="zh-CN" dirty="0"/>
              <a:t>ImageNet</a:t>
            </a:r>
            <a:r>
              <a:rPr lang="zh-CN" altLang="en-US" dirty="0"/>
              <a:t>图像识别比赛，</a:t>
            </a:r>
            <a:r>
              <a:rPr lang="en-US" altLang="zh-CN" dirty="0"/>
              <a:t>DL</a:t>
            </a:r>
            <a:r>
              <a:rPr lang="zh-CN" altLang="en-US" dirty="0"/>
              <a:t>的网络结构，训练方法，</a:t>
            </a:r>
            <a:r>
              <a:rPr lang="en-US" altLang="zh-CN" dirty="0"/>
              <a:t>GPU</a:t>
            </a:r>
            <a:r>
              <a:rPr lang="zh-CN" altLang="en-US" dirty="0"/>
              <a:t>硬件的不断进步，促使其在其他领域也在不断的征服战场</a:t>
            </a:r>
            <a:endParaRPr lang="en-US" altLang="zh-CN" dirty="0"/>
          </a:p>
          <a:p>
            <a:r>
              <a:rPr lang="en-US" altLang="zh-CN" dirty="0"/>
              <a:t>2015</a:t>
            </a:r>
            <a:r>
              <a:rPr lang="zh-CN" altLang="en-US" dirty="0"/>
              <a:t>年，</a:t>
            </a:r>
            <a:r>
              <a:rPr lang="en-US" altLang="zh-CN" dirty="0"/>
              <a:t>Hinton</a:t>
            </a:r>
            <a:r>
              <a:rPr lang="zh-CN" altLang="en-US" dirty="0"/>
              <a:t>，</a:t>
            </a:r>
            <a:r>
              <a:rPr lang="en-US" altLang="zh-CN" dirty="0" err="1"/>
              <a:t>LeCun</a:t>
            </a:r>
            <a:r>
              <a:rPr lang="zh-CN" altLang="en-US" dirty="0"/>
              <a:t>，</a:t>
            </a:r>
            <a:r>
              <a:rPr lang="en-US" altLang="zh-CN" dirty="0" err="1"/>
              <a:t>Bengio</a:t>
            </a:r>
            <a:r>
              <a:rPr lang="zh-CN" altLang="en-US" dirty="0"/>
              <a:t>论证了局部极值问题对于</a:t>
            </a:r>
            <a:r>
              <a:rPr lang="en-US" altLang="zh-CN" dirty="0"/>
              <a:t>DL</a:t>
            </a:r>
            <a:r>
              <a:rPr lang="zh-CN" altLang="en-US" dirty="0"/>
              <a:t>的影响，结果是</a:t>
            </a:r>
            <a:r>
              <a:rPr lang="en-US" altLang="zh-CN" dirty="0"/>
              <a:t>Loss</a:t>
            </a:r>
            <a:r>
              <a:rPr lang="zh-CN" altLang="en-US" dirty="0"/>
              <a:t>的局部极值问题对于深层网络来说影响可以忽略</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2466624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3256</TotalTime>
  <Words>2344</Words>
  <Application>Microsoft Office PowerPoint</Application>
  <PresentationFormat>宽屏</PresentationFormat>
  <Paragraphs>460</Paragraphs>
  <Slides>37</Slides>
  <Notes>29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53" baseType="lpstr">
      <vt:lpstr>-apple-system</vt:lpstr>
      <vt:lpstr>等线</vt:lpstr>
      <vt:lpstr>黑体</vt:lpstr>
      <vt:lpstr>华文楷体</vt:lpstr>
      <vt:lpstr>楷体</vt:lpstr>
      <vt:lpstr>宋体</vt:lpstr>
      <vt:lpstr>微软雅黑</vt:lpstr>
      <vt:lpstr>微软雅黑</vt:lpstr>
      <vt:lpstr>Arial</vt:lpstr>
      <vt:lpstr>Calibri</vt:lpstr>
      <vt:lpstr>Cambria Math</vt:lpstr>
      <vt:lpstr>Times New Roman</vt:lpstr>
      <vt:lpstr>Tw Cen MT</vt:lpstr>
      <vt:lpstr>Wingdings</vt:lpstr>
      <vt:lpstr>Office Theme</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Artemis Huang</dc:creator>
  <cp:lastModifiedBy>wlchen</cp:lastModifiedBy>
  <cp:revision>244</cp:revision>
  <dcterms:created xsi:type="dcterms:W3CDTF">2019-03-29T04:42:47Z</dcterms:created>
  <dcterms:modified xsi:type="dcterms:W3CDTF">2021-12-16T03:59:28Z</dcterms:modified>
</cp:coreProperties>
</file>